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b2859b3a074db8" /><Relationship Type="http://schemas.openxmlformats.org/officeDocument/2006/relationships/extended-properties" Target="/docProps/app.xml" Id="R1453c64998c24537" /><Relationship Type="http://schemas.openxmlformats.org/officeDocument/2006/relationships/officeDocument" Target="/ppt/presentation.xml" Id="R3213026453f84d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ade923b07842b1"/>
  </p:sldMasterIdLst>
  <p:notesMasterIdLst>
    <p:notesMasterId xmlns:r="http://schemas.openxmlformats.org/officeDocument/2006/relationships" r:id="R84efc195b38b4e9a"/>
  </p:notesMasterIdLst>
  <p:sldIdLst>
    <p:sldId xmlns:r="http://schemas.openxmlformats.org/officeDocument/2006/relationships" id="256" r:id="R84d4458ed8f649af"/>
    <p:sldId xmlns:r="http://schemas.openxmlformats.org/officeDocument/2006/relationships" id="257" r:id="Rd34e0cc935024078"/>
    <p:sldId xmlns:r="http://schemas.openxmlformats.org/officeDocument/2006/relationships" id="258" r:id="R3c1b7abb6b014daa"/>
    <p:sldId xmlns:r="http://schemas.openxmlformats.org/officeDocument/2006/relationships" id="259" r:id="R8b3b02d0bf864dbb"/>
    <p:sldId xmlns:r="http://schemas.openxmlformats.org/officeDocument/2006/relationships" id="260" r:id="R224afff6c7314032"/>
    <p:sldId xmlns:r="http://schemas.openxmlformats.org/officeDocument/2006/relationships" id="261" r:id="R1a9f407f20824151"/>
    <p:sldId xmlns:r="http://schemas.openxmlformats.org/officeDocument/2006/relationships" id="262" r:id="Ree554b5da0d54053"/>
    <p:sldId xmlns:r="http://schemas.openxmlformats.org/officeDocument/2006/relationships" id="263" r:id="R48aecb844df54557"/>
    <p:sldId xmlns:r="http://schemas.openxmlformats.org/officeDocument/2006/relationships" id="264" r:id="Rc5ce2e0aefad4c92"/>
    <p:sldId xmlns:r="http://schemas.openxmlformats.org/officeDocument/2006/relationships" id="265" r:id="R2cdad30bc9104a4c"/>
    <p:sldId xmlns:r="http://schemas.openxmlformats.org/officeDocument/2006/relationships" id="266" r:id="R7f79f95ed3614d22"/>
    <p:sldId xmlns:r="http://schemas.openxmlformats.org/officeDocument/2006/relationships" id="267" r:id="R018f143781ed4360"/>
    <p:sldId xmlns:r="http://schemas.openxmlformats.org/officeDocument/2006/relationships" id="268" r:id="R94ac98e9e770462a"/>
    <p:sldId xmlns:r="http://schemas.openxmlformats.org/officeDocument/2006/relationships" id="269" r:id="R18a7e05fdb084e12"/>
    <p:sldId xmlns:r="http://schemas.openxmlformats.org/officeDocument/2006/relationships" id="270" r:id="R3123231f51504461"/>
    <p:sldId xmlns:r="http://schemas.openxmlformats.org/officeDocument/2006/relationships" id="271" r:id="Re1f1b548301a479f"/>
    <p:sldId xmlns:r="http://schemas.openxmlformats.org/officeDocument/2006/relationships" id="272" r:id="R0236fd7ec9d3434d"/>
    <p:sldId xmlns:r="http://schemas.openxmlformats.org/officeDocument/2006/relationships" id="273" r:id="R2073ac852df14e43"/>
    <p:sldId xmlns:r="http://schemas.openxmlformats.org/officeDocument/2006/relationships" id="274" r:id="R480034742a994906"/>
    <p:sldId xmlns:r="http://schemas.openxmlformats.org/officeDocument/2006/relationships" id="275" r:id="Rb5256096b23246f0"/>
    <p:sldId xmlns:r="http://schemas.openxmlformats.org/officeDocument/2006/relationships" id="276" r:id="R9422737e5be84da6"/>
    <p:sldId xmlns:r="http://schemas.openxmlformats.org/officeDocument/2006/relationships" id="277" r:id="Rb45c3b7b14d2451f"/>
    <p:sldId xmlns:r="http://schemas.openxmlformats.org/officeDocument/2006/relationships" id="278" r:id="R43fcd3430e4b491e"/>
    <p:sldId xmlns:r="http://schemas.openxmlformats.org/officeDocument/2006/relationships" id="279" r:id="R50492680044543d6"/>
    <p:sldId xmlns:r="http://schemas.openxmlformats.org/officeDocument/2006/relationships" id="280" r:id="Rb5ef9ec40d064183"/>
    <p:sldId xmlns:r="http://schemas.openxmlformats.org/officeDocument/2006/relationships" id="281" r:id="Ra8ec4ea31c7d430e"/>
    <p:sldId xmlns:r="http://schemas.openxmlformats.org/officeDocument/2006/relationships" id="282" r:id="Rf8dd418fc93d4a73"/>
    <p:sldId xmlns:r="http://schemas.openxmlformats.org/officeDocument/2006/relationships" id="283" r:id="Rf4008abd668b43b8"/>
    <p:sldId xmlns:r="http://schemas.openxmlformats.org/officeDocument/2006/relationships" id="284" r:id="R7267e1527add4ce9"/>
    <p:sldId xmlns:r="http://schemas.openxmlformats.org/officeDocument/2006/relationships" id="285" r:id="R3c731e73243c4f74"/>
    <p:sldId xmlns:r="http://schemas.openxmlformats.org/officeDocument/2006/relationships" id="286" r:id="Re16154c8c6ec4829"/>
    <p:sldId xmlns:r="http://schemas.openxmlformats.org/officeDocument/2006/relationships" id="287" r:id="Raded3f3aec2145cc"/>
    <p:sldId xmlns:r="http://schemas.openxmlformats.org/officeDocument/2006/relationships" id="288" r:id="R7d118c6fd13d41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442be5771e4590" /><Relationship Type="http://schemas.openxmlformats.org/officeDocument/2006/relationships/slideMaster" Target="/ppt/slideMasters/slideMaster1.xml" Id="Rbdade923b07842b1" /><Relationship Type="http://schemas.openxmlformats.org/officeDocument/2006/relationships/notesMaster" Target="/ppt/notesMasters/notesMaster1.xml" Id="R84efc195b38b4e9a" /><Relationship Type="http://schemas.openxmlformats.org/officeDocument/2006/relationships/presProps" Target="/ppt/presProps.xml" Id="R383792233ae644fc" /><Relationship Type="http://schemas.openxmlformats.org/officeDocument/2006/relationships/tableStyles" Target="/ppt/tableStyles.xml" Id="Rec9ca9e2e38e49bc" /><Relationship Type="http://schemas.openxmlformats.org/officeDocument/2006/relationships/slide" Target="/ppt/slides/slide1.xml" Id="R84d4458ed8f649af" /><Relationship Type="http://schemas.openxmlformats.org/officeDocument/2006/relationships/slide" Target="/ppt/slides/slide2.xml" Id="Rd34e0cc935024078" /><Relationship Type="http://schemas.openxmlformats.org/officeDocument/2006/relationships/slide" Target="/ppt/slides/slide3.xml" Id="R3c1b7abb6b014daa" /><Relationship Type="http://schemas.openxmlformats.org/officeDocument/2006/relationships/slide" Target="/ppt/slides/slide4.xml" Id="R8b3b02d0bf864dbb" /><Relationship Type="http://schemas.openxmlformats.org/officeDocument/2006/relationships/slide" Target="/ppt/slides/slide5.xml" Id="R224afff6c7314032" /><Relationship Type="http://schemas.openxmlformats.org/officeDocument/2006/relationships/slide" Target="/ppt/slides/slide6.xml" Id="R1a9f407f20824151" /><Relationship Type="http://schemas.openxmlformats.org/officeDocument/2006/relationships/slide" Target="/ppt/slides/slide7.xml" Id="Ree554b5da0d54053" /><Relationship Type="http://schemas.openxmlformats.org/officeDocument/2006/relationships/slide" Target="/ppt/slides/slide8.xml" Id="R48aecb844df54557" /><Relationship Type="http://schemas.openxmlformats.org/officeDocument/2006/relationships/slide" Target="/ppt/slides/slide9.xml" Id="Rc5ce2e0aefad4c92" /><Relationship Type="http://schemas.openxmlformats.org/officeDocument/2006/relationships/slide" Target="/ppt/slides/slide10.xml" Id="R2cdad30bc9104a4c" /><Relationship Type="http://schemas.openxmlformats.org/officeDocument/2006/relationships/slide" Target="/ppt/slides/slide11.xml" Id="R7f79f95ed3614d22" /><Relationship Type="http://schemas.openxmlformats.org/officeDocument/2006/relationships/slide" Target="/ppt/slides/slide12.xml" Id="R018f143781ed4360" /><Relationship Type="http://schemas.openxmlformats.org/officeDocument/2006/relationships/slide" Target="/ppt/slides/slide13.xml" Id="R94ac98e9e770462a" /><Relationship Type="http://schemas.openxmlformats.org/officeDocument/2006/relationships/slide" Target="/ppt/slides/slide14.xml" Id="R18a7e05fdb084e12" /><Relationship Type="http://schemas.openxmlformats.org/officeDocument/2006/relationships/slide" Target="/ppt/slides/slide15.xml" Id="R3123231f51504461" /><Relationship Type="http://schemas.openxmlformats.org/officeDocument/2006/relationships/slide" Target="/ppt/slides/slide16.xml" Id="Re1f1b548301a479f" /><Relationship Type="http://schemas.openxmlformats.org/officeDocument/2006/relationships/slide" Target="/ppt/slides/slide17.xml" Id="R0236fd7ec9d3434d" /><Relationship Type="http://schemas.openxmlformats.org/officeDocument/2006/relationships/slide" Target="/ppt/slides/slide18.xml" Id="R2073ac852df14e43" /><Relationship Type="http://schemas.openxmlformats.org/officeDocument/2006/relationships/slide" Target="/ppt/slides/slide19.xml" Id="R480034742a994906" /><Relationship Type="http://schemas.openxmlformats.org/officeDocument/2006/relationships/slide" Target="/ppt/slides/slide20.xml" Id="Rb5256096b23246f0" /><Relationship Type="http://schemas.openxmlformats.org/officeDocument/2006/relationships/slide" Target="/ppt/slides/slide21.xml" Id="R9422737e5be84da6" /><Relationship Type="http://schemas.openxmlformats.org/officeDocument/2006/relationships/slide" Target="/ppt/slides/slide22.xml" Id="Rb45c3b7b14d2451f" /><Relationship Type="http://schemas.openxmlformats.org/officeDocument/2006/relationships/slide" Target="/ppt/slides/slide23.xml" Id="R43fcd3430e4b491e" /><Relationship Type="http://schemas.openxmlformats.org/officeDocument/2006/relationships/slide" Target="/ppt/slides/slide24.xml" Id="R50492680044543d6" /><Relationship Type="http://schemas.openxmlformats.org/officeDocument/2006/relationships/slide" Target="/ppt/slides/slide25.xml" Id="Rb5ef9ec40d064183" /><Relationship Type="http://schemas.openxmlformats.org/officeDocument/2006/relationships/slide" Target="/ppt/slides/slide26.xml" Id="Ra8ec4ea31c7d430e" /><Relationship Type="http://schemas.openxmlformats.org/officeDocument/2006/relationships/slide" Target="/ppt/slides/slide27.xml" Id="Rf8dd418fc93d4a73" /><Relationship Type="http://schemas.openxmlformats.org/officeDocument/2006/relationships/slide" Target="/ppt/slides/slide28.xml" Id="Rf4008abd668b43b8" /><Relationship Type="http://schemas.openxmlformats.org/officeDocument/2006/relationships/slide" Target="/ppt/slides/slide29.xml" Id="R7267e1527add4ce9" /><Relationship Type="http://schemas.openxmlformats.org/officeDocument/2006/relationships/slide" Target="/ppt/slides/slide30.xml" Id="R3c731e73243c4f74" /><Relationship Type="http://schemas.openxmlformats.org/officeDocument/2006/relationships/slide" Target="/ppt/slides/slide31.xml" Id="Re16154c8c6ec4829" /><Relationship Type="http://schemas.openxmlformats.org/officeDocument/2006/relationships/slide" Target="/ppt/slides/slide32.xml" Id="Raded3f3aec2145cc" /><Relationship Type="http://schemas.openxmlformats.org/officeDocument/2006/relationships/slide" Target="/ppt/slides/slide33.xml" Id="R7d118c6fd13d41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d633fe61f346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84e6f969dd4c77" /><Relationship Type="http://schemas.openxmlformats.org/officeDocument/2006/relationships/notesMaster" Target="/ppt/notesMasters/notesMaster1.xml" Id="R40dca17b7fb74f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bdbf12a04754247" /><Relationship Type="http://schemas.openxmlformats.org/officeDocument/2006/relationships/notesMaster" Target="/ppt/notesMasters/notesMaster1.xml" Id="R0febd92b66644c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60ad4332204fe5" /><Relationship Type="http://schemas.openxmlformats.org/officeDocument/2006/relationships/notesMaster" Target="/ppt/notesMasters/notesMaster1.xml" Id="R1c7158c261894c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97b4865a774ad3" /><Relationship Type="http://schemas.openxmlformats.org/officeDocument/2006/relationships/notesMaster" Target="/ppt/notesMasters/notesMaster1.xml" Id="Rcf5265c4ca1b4f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e2c4ebfc7f45a2" /><Relationship Type="http://schemas.openxmlformats.org/officeDocument/2006/relationships/notesMaster" Target="/ppt/notesMasters/notesMaster1.xml" Id="Rf98a1066cf65441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c54c86cd0f4ede" /><Relationship Type="http://schemas.openxmlformats.org/officeDocument/2006/relationships/notesMaster" Target="/ppt/notesMasters/notesMaster1.xml" Id="Ra4558fe7570043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a89ddfcc9d40f8" /><Relationship Type="http://schemas.openxmlformats.org/officeDocument/2006/relationships/notesMaster" Target="/ppt/notesMasters/notesMaster1.xml" Id="Re8fce80bea9e48e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f36a084fe640b4" /><Relationship Type="http://schemas.openxmlformats.org/officeDocument/2006/relationships/notesMaster" Target="/ppt/notesMasters/notesMaster1.xml" Id="Rfa5c3948a8f5490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e0933392a84a41" /><Relationship Type="http://schemas.openxmlformats.org/officeDocument/2006/relationships/notesMaster" Target="/ppt/notesMasters/notesMaster1.xml" Id="Rde386f48b39747a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69809feac547b1" /><Relationship Type="http://schemas.openxmlformats.org/officeDocument/2006/relationships/notesMaster" Target="/ppt/notesMasters/notesMaster1.xml" Id="R967d8689d26a49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ef29a275ff431b" /><Relationship Type="http://schemas.openxmlformats.org/officeDocument/2006/relationships/notesMaster" Target="/ppt/notesMasters/notesMaster1.xml" Id="Rf76d640c0c25426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9c490e1c5ab4c4f" /><Relationship Type="http://schemas.openxmlformats.org/officeDocument/2006/relationships/notesMaster" Target="/ppt/notesMasters/notesMaster1.xml" Id="R64a155a0be9849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e7cfe80e0bf4b93" /><Relationship Type="http://schemas.openxmlformats.org/officeDocument/2006/relationships/notesMaster" Target="/ppt/notesMasters/notesMaster1.xml" Id="R35106cfd63934d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303154aa50c4ab4" /><Relationship Type="http://schemas.openxmlformats.org/officeDocument/2006/relationships/notesMaster" Target="/ppt/notesMasters/notesMaster1.xml" Id="R24ffc2343af24bb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202d5efe7c3484d" /><Relationship Type="http://schemas.openxmlformats.org/officeDocument/2006/relationships/notesMaster" Target="/ppt/notesMasters/notesMaster1.xml" Id="R807b86045f354e3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bc052850e9545a1" /><Relationship Type="http://schemas.openxmlformats.org/officeDocument/2006/relationships/notesMaster" Target="/ppt/notesMasters/notesMaster1.xml" Id="Ra255b42c4b6d45a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0a2e92f27994a00" /><Relationship Type="http://schemas.openxmlformats.org/officeDocument/2006/relationships/notesMaster" Target="/ppt/notesMasters/notesMaster1.xml" Id="R831244819c16428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db5f77e5c974445" /><Relationship Type="http://schemas.openxmlformats.org/officeDocument/2006/relationships/notesMaster" Target="/ppt/notesMasters/notesMaster1.xml" Id="Rb0fb26cc419b4e6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185937070374b36" /><Relationship Type="http://schemas.openxmlformats.org/officeDocument/2006/relationships/notesMaster" Target="/ppt/notesMasters/notesMaster1.xml" Id="Rcccbc10c5edf450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2d97407cf3e4a11" /><Relationship Type="http://schemas.openxmlformats.org/officeDocument/2006/relationships/notesMaster" Target="/ppt/notesMasters/notesMaster1.xml" Id="R12bca886c63046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fe0df9f73694dec" /><Relationship Type="http://schemas.openxmlformats.org/officeDocument/2006/relationships/notesMaster" Target="/ppt/notesMasters/notesMaster1.xml" Id="R54404b62c698496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7533d57e8214e7e" /><Relationship Type="http://schemas.openxmlformats.org/officeDocument/2006/relationships/notesMaster" Target="/ppt/notesMasters/notesMaster1.xml" Id="R631ef57fbd6a454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f1f2a5ce32b4491" /><Relationship Type="http://schemas.openxmlformats.org/officeDocument/2006/relationships/notesMaster" Target="/ppt/notesMasters/notesMaster1.xml" Id="R0b5da58e7f9548c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cc453d63ec149ef" /><Relationship Type="http://schemas.openxmlformats.org/officeDocument/2006/relationships/notesMaster" Target="/ppt/notesMasters/notesMaster1.xml" Id="R96a3c204dfde422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d5973767e01402e" /><Relationship Type="http://schemas.openxmlformats.org/officeDocument/2006/relationships/notesMaster" Target="/ppt/notesMasters/notesMaster1.xml" Id="Rbc485294283d46b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00ed924c6994ba6" /><Relationship Type="http://schemas.openxmlformats.org/officeDocument/2006/relationships/notesMaster" Target="/ppt/notesMasters/notesMaster1.xml" Id="R76ca5ebb8036450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07422a14b3b4a41" /><Relationship Type="http://schemas.openxmlformats.org/officeDocument/2006/relationships/notesMaster" Target="/ppt/notesMasters/notesMaster1.xml" Id="Rbd65c320717a474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50f40aa6df04695" /><Relationship Type="http://schemas.openxmlformats.org/officeDocument/2006/relationships/notesMaster" Target="/ppt/notesMasters/notesMaster1.xml" Id="R3c732eb323b14ce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28d43544f1d4a14" /><Relationship Type="http://schemas.openxmlformats.org/officeDocument/2006/relationships/notesMaster" Target="/ppt/notesMasters/notesMaster1.xml" Id="R55e3dbca18874ad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f509999d09a413e" /><Relationship Type="http://schemas.openxmlformats.org/officeDocument/2006/relationships/notesMaster" Target="/ppt/notesMasters/notesMaster1.xml" Id="Rb92891bb14c4442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86e411fd6f6246ac" /><Relationship Type="http://schemas.openxmlformats.org/officeDocument/2006/relationships/notesMaster" Target="/ppt/notesMasters/notesMaster1.xml" Id="Ra393b81641df4922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becd0622d9f4c8f" /><Relationship Type="http://schemas.openxmlformats.org/officeDocument/2006/relationships/notesMaster" Target="/ppt/notesMasters/notesMaster1.xml" Id="R07c3be6149f1448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dae6845d8e54be9" /><Relationship Type="http://schemas.openxmlformats.org/officeDocument/2006/relationships/notesMaster" Target="/ppt/notesMasters/notesMaster1.xml" Id="R0674eb36d7cd4f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/Users/teepopp/ERP-main/.codex-tp-time-v2-build/assets/compressed/tp-time-two-phone-mockup-transparent.png</a:t>
            </a:r>
          </a:p>
          <a:p xmlns:a="http://schemas.openxmlformats.org/drawingml/2006/main">
            <a:r>
              <a:t>แนวทางการออกแบบอ้างอิงภาพตัวอย่าง Appbase ที่ผู้ใช้แนบ โดยปรับเป็นเอกลักษณ์ TP TIME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/Users/teepopp/ERP-main/.codex-tp-time-v2-build/assets/compressed/tp-time-login.jpg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/Users/teepopp/ERP-main/.codex-tp-time-v2-build/assets/compressed/tp-time-face-policy.jpg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/Users/teepopp/ERP-main/.codex-tp-time-v2-build/assets/compressed/tp-time-clock-in.jpg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/Users/teepopp/ERP-main/.codex-tp-time-v2-build/assets/compressed/tp-time-working.jpg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/Users/teepopp/ERP-main/.codex-tp-time-v2-build/assets/compressed/ot-request-details.jpg</a:t>
            </a:r>
          </a:p>
          <a:p xmlns:a="http://schemas.openxmlformats.org/drawingml/2006/main">
            <a:r>
              <a:t>ใช้ภาพ OT เดิมตามคำขอผู้ใช้ โดยแสดงเฉพาะช่วงเวลาและเหตุผล ไม่แสดงส่วนผู้ตรวจอนุมัติ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/Users/teepopp/ERP-main/.codex-tp-time-v2-build/assets/compressed/requisition-catalog.jpg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/Users/teepopp/ERP-main/.codex-tp-time-v2-build/assets/compressed/cart-fields.jpg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/Users/teepopp/ERP-main/.codex-tp-time-v2-build/assets/compressed/internal-buttons.jpg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/Users/teepopp/ERP-main/.codex-tp-time-v2-build/assets/compressed/requisition-receive.jpg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/Users/teepopp/ERP-main/.codex-tp-time-v2-build/assets/compressed/tp-time-leave-form.jpg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/Users/teepopp/ERP-main/.codex-tp-time-v2-build/assets/compressed/absence-explanation.jpg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/Users/teepopp/ERP-main/.codex-tp-time-v2-build/assets/compressed/leave-calendar.jpg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/Users/teepopp/ERP-main/.codex-tp-time-v2-build/assets/compressed/leave-history.jpg</a:t>
            </a:r>
          </a:p>
          <a:p xmlns:a="http://schemas.openxmlformats.org/drawingml/2006/main">
            <a:r>
              <a:t>ภาพหน้าจอแอป: /Users/teepopp/ERP-main/.codex-tp-time-v2-build/assets/compressed/leave-medical-certificate.jpg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/Users/teepopp/ERP-main/.codex-tp-time-v2-build/assets/compressed/zoom-pay-list.jpg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/Users/teepopp/ERP-main/.codex-tp-time-v2-build/assets/compressed/zoom-pay-detail.jpg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/Users/teepopp/ERP-main/.codex-tp-time-v2-build/assets/compressed/payslip-detail-bottom.jpg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/Users/teepopp/ERP-main/.codex-tp-time-v2-build/assets/compressed/payslip-document.jpg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/Users/teepopp/ERP-main/.codex-tp-time-v2-build/assets/compressed/friend-scan.jpg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/Users/teepopp/ERP-main/.codex-tp-time-v2-build/assets/compressed/zoom-overview.jpg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/Users/teepopp/ERP-main/.codex-tp-time-v2-build/assets/compressed/zoom-history.jpg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/Users/teepopp/ERP-main/.codex-tp-time-v2-build/assets/compressed/zoom-day.jpg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/Users/teepopp/ERP-main/.codex-tp-time-v2-build/assets/compressed/notification-list.jpg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/Users/teepopp/ERP-main/.codex-tp-time-v2-build/assets/compressed/zoom-article.jpg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/Users/teepopp/ERP-main/.codex-tp-time-v2-build/assets/compressed/zoom-profile.jpg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/Users/teepopp/ERP-main/.codex-tp-time-v2-build/assets/compressed/profile-contact.jpg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/Users/teepopp/ERP-main/.codex-tp-time-v2-build/assets/compressed/settings-top.jpg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/Users/teepopp/ERP-main/.codex-tp-time-v2-build/assets/compressed/settings-permissions.jpg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/Users/teepopp/ERP-main/.codex-tp-time-v2-build/assets/compressed/chat-directory.jpg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ภาพหน้าจอแอป: /Users/teepopp/ERP-main/.codex-tp-time-v2-build/assets/compressed/chat-header.jpg</a:t>
            </a:r>
          </a:p>
          <a:p xmlns:a="http://schemas.openxmlformats.org/drawingml/2006/main">
            <a:r>
              <a:t>ภาพหน้าจอแอป: /Users/teepopp/ERP-main/.codex-tp-time-v2-build/assets/compressed/chat-compose.jpg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คู่มือ TP TIME V2 สำหรับพนักงาน บริษัท ธีภพกรุ๊ป จำกัด</a:t>
            </a:r>
          </a:p>
          <a:p xmlns:a="http://schemas.openxmlformats.org/drawingml/2006/main">
            <a:r>
              <a:t>พัฒนาโดย วีรพล ณ ชำนาญ</a:t>
            </a:r>
          </a:p>
          <a:p xmlns:a="http://schemas.openxmlformats.org/drawingml/2006/main">
            <a:r>
              <a:t>แหล่งเนื้อหา: คู่มืออบรม TP TIME ฉบับก่อนหน้า และคำสั่งปรับปรุงจากผู้ใช้งาน</a:t>
            </a:r>
          </a:p>
          <a:p xmlns:a="http://schemas.openxmlformats.org/drawingml/2006/main">
            <a:r>
              <a:t>ข้อกำหนดตามคำขอผู้ใช้: ลืมสแกนใบหน้าหรือต้องการสลับวันหยุด ให้ติดต่อฝ่ายบุคคลทันที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a6ff797b954e4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fd1dd0984a4f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b85ff1756c48b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cb0fab0f014e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b17679616e46b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f8c987818142f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47B5E3-BE64-463C-ABB6-5F46337EE0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5BC1ACB-B221-43EC-B3A3-6B016D23A76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DFEF9CA-DC2E-4754-802A-00A70C13E5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4A2C114-7004-436E-8FBC-15B96E6000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F203536-CF87-4B8F-A6B9-708E362B9C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3E6352F-7F93-47E5-B099-BE573B85D7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4E62C0A-2505-4A3F-955E-C21F6190FA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75C2F7B-B8C8-4647-99C2-A3C2799EBD1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772E976-FD2E-40C3-9E04-3C5C3DE57F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3C9BD00-41D0-4F05-B37B-0C2D76BABD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6c3e78277184eb4" /><Relationship Type="http://schemas.openxmlformats.org/officeDocument/2006/relationships/slideLayout" Target="/ppt/slideLayouts/slideLayout1.xml" Id="Rcddb293e1fc04d14" /><Relationship Type="http://schemas.openxmlformats.org/officeDocument/2006/relationships/slideLayout" Target="/ppt/slideLayouts/slideLayout2.xml" Id="Rc6e11fbc0b7b4533" /><Relationship Type="http://schemas.openxmlformats.org/officeDocument/2006/relationships/slideLayout" Target="/ppt/slideLayouts/slideLayout3.xml" Id="R0fa365ee76f24189" /><Relationship Type="http://schemas.openxmlformats.org/officeDocument/2006/relationships/slideLayout" Target="/ppt/slideLayouts/slideLayout4.xml" Id="R54a514c9bbb14a46" /><Relationship Type="http://schemas.openxmlformats.org/officeDocument/2006/relationships/slideLayout" Target="/ppt/slideLayouts/slideLayout5.xml" Id="R6beaaa159db24251" /><Relationship Type="http://schemas.openxmlformats.org/officeDocument/2006/relationships/slideLayout" Target="/ppt/slideLayouts/slideLayout6.xml" Id="R1f4a5c5d3b2f494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db293e1fc04d14"/>
    <p:sldLayoutId xmlns:r="http://schemas.openxmlformats.org/officeDocument/2006/relationships" id="2147483650" r:id="Rc6e11fbc0b7b4533"/>
    <p:sldLayoutId xmlns:r="http://schemas.openxmlformats.org/officeDocument/2006/relationships" id="2147483651" r:id="R0fa365ee76f24189"/>
    <p:sldLayoutId xmlns:r="http://schemas.openxmlformats.org/officeDocument/2006/relationships" id="2147483652" r:id="R54a514c9bbb14a46"/>
    <p:sldLayoutId xmlns:r="http://schemas.openxmlformats.org/officeDocument/2006/relationships" id="2147483653" r:id="R6beaaa159db24251"/>
    <p:sldLayoutId xmlns:r="http://schemas.openxmlformats.org/officeDocument/2006/relationships" id="2147483654" r:id="R1f4a5c5d3b2f49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7190e92e7e442e" /><Relationship Type="http://schemas.openxmlformats.org/officeDocument/2006/relationships/image" Target="/ppt/media/image.png" Id="R5f2e77ba12d24070" /><Relationship Type="http://schemas.openxmlformats.org/officeDocument/2006/relationships/notesSlide" Target="/ppt/notesSlides/notesSlide1.xml" Id="Rb3d51eb7493546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6f247610bc4b9b" /><Relationship Type="http://schemas.openxmlformats.org/officeDocument/2006/relationships/notesSlide" Target="/ppt/notesSlides/notesSlide2.xml" Id="Rde13041a8cfe4b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29aedce2574cde" /><Relationship Type="http://schemas.openxmlformats.org/officeDocument/2006/relationships/image" Target="/ppt/media/image.jpeg" Id="Rd646c31b4e2b4704" /><Relationship Type="http://schemas.openxmlformats.org/officeDocument/2006/relationships/notesSlide" Target="/ppt/notesSlides/notesSlide3.xml" Id="Rd88dd54a6ab540f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c9fd0dcdff442e" /><Relationship Type="http://schemas.openxmlformats.org/officeDocument/2006/relationships/image" Target="/ppt/media/image2.jpeg" Id="R6a576d019b6b461b" /><Relationship Type="http://schemas.openxmlformats.org/officeDocument/2006/relationships/notesSlide" Target="/ppt/notesSlides/notesSlide4.xml" Id="Rfb1b526756c741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8b1e70c0504441" /><Relationship Type="http://schemas.openxmlformats.org/officeDocument/2006/relationships/image" Target="/ppt/media/image3.jpeg" Id="R465a712f6ac94988" /><Relationship Type="http://schemas.openxmlformats.org/officeDocument/2006/relationships/notesSlide" Target="/ppt/notesSlides/notesSlide5.xml" Id="Rb33c74deddf740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cb8f61f3604eb5" /><Relationship Type="http://schemas.openxmlformats.org/officeDocument/2006/relationships/image" Target="/ppt/media/image4.jpeg" Id="R77281add80d44abb" /><Relationship Type="http://schemas.openxmlformats.org/officeDocument/2006/relationships/notesSlide" Target="/ppt/notesSlides/notesSlide6.xml" Id="R151a1ac7c29749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87f1716ff44bb9" /><Relationship Type="http://schemas.openxmlformats.org/officeDocument/2006/relationships/image" Target="/ppt/media/image5.jpeg" Id="R25fb9b3b24c840b9" /><Relationship Type="http://schemas.openxmlformats.org/officeDocument/2006/relationships/notesSlide" Target="/ppt/notesSlides/notesSlide7.xml" Id="Rf8067a0f357a444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1d2492ca13437f" /><Relationship Type="http://schemas.openxmlformats.org/officeDocument/2006/relationships/image" Target="/ppt/media/image6.jpeg" Id="Rff6b12ffbd7b42d3" /><Relationship Type="http://schemas.openxmlformats.org/officeDocument/2006/relationships/notesSlide" Target="/ppt/notesSlides/notesSlide8.xml" Id="R94acee420f3845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d1222c5bbb4b5f" /><Relationship Type="http://schemas.openxmlformats.org/officeDocument/2006/relationships/image" Target="/ppt/media/image7.jpeg" Id="Rdc59e16790c14302" /><Relationship Type="http://schemas.openxmlformats.org/officeDocument/2006/relationships/notesSlide" Target="/ppt/notesSlides/notesSlide9.xml" Id="R37c92cb1eb6c41e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c69f79629046df" /><Relationship Type="http://schemas.openxmlformats.org/officeDocument/2006/relationships/image" Target="/ppt/media/image8.jpeg" Id="R16f536a593d24aab" /><Relationship Type="http://schemas.openxmlformats.org/officeDocument/2006/relationships/notesSlide" Target="/ppt/notesSlides/notesSlide10.xml" Id="Re9ca3fcf8f0d4f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8dfd8a45564213" /><Relationship Type="http://schemas.openxmlformats.org/officeDocument/2006/relationships/image" Target="/ppt/media/image9.jpeg" Id="Raa7f0e9954da4970" /><Relationship Type="http://schemas.openxmlformats.org/officeDocument/2006/relationships/notesSlide" Target="/ppt/notesSlides/notesSlide11.xml" Id="Re0e3ac4cc3e547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a1c8e87e994fbc" /><Relationship Type="http://schemas.openxmlformats.org/officeDocument/2006/relationships/image" Target="/ppt/media/image10.jpeg" Id="Raa5013efba954216" /><Relationship Type="http://schemas.openxmlformats.org/officeDocument/2006/relationships/notesSlide" Target="/ppt/notesSlides/notesSlide12.xml" Id="Rb2ace94a60514d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51d1edbb54459e" /><Relationship Type="http://schemas.openxmlformats.org/officeDocument/2006/relationships/image" Target="/ppt/media/image11.jpeg" Id="R05a29972640d4f69" /><Relationship Type="http://schemas.openxmlformats.org/officeDocument/2006/relationships/notesSlide" Target="/ppt/notesSlides/notesSlide13.xml" Id="R1fb52ac6733d469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694deed10cd492d" /><Relationship Type="http://schemas.openxmlformats.org/officeDocument/2006/relationships/image" Target="/ppt/media/image12.jpeg" Id="R184db8f7db9c4f10" /><Relationship Type="http://schemas.openxmlformats.org/officeDocument/2006/relationships/notesSlide" Target="/ppt/notesSlides/notesSlide14.xml" Id="Rb4aebc724fd248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767acf387d48da" /><Relationship Type="http://schemas.openxmlformats.org/officeDocument/2006/relationships/image" Target="/ppt/media/image13.jpeg" Id="Re879e2f80d2140f4" /><Relationship Type="http://schemas.openxmlformats.org/officeDocument/2006/relationships/image" Target="/ppt/media/image14.jpeg" Id="Rf0df1c836bd3479d" /><Relationship Type="http://schemas.openxmlformats.org/officeDocument/2006/relationships/notesSlide" Target="/ppt/notesSlides/notesSlide15.xml" Id="Rd69541a13825461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3cf763a8204326" /><Relationship Type="http://schemas.openxmlformats.org/officeDocument/2006/relationships/image" Target="/ppt/media/image15.jpeg" Id="R3990fd756e5948ad" /><Relationship Type="http://schemas.openxmlformats.org/officeDocument/2006/relationships/notesSlide" Target="/ppt/notesSlides/notesSlide16.xml" Id="Rbc2823babb754df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fdb70787bb4d8e" /><Relationship Type="http://schemas.openxmlformats.org/officeDocument/2006/relationships/image" Target="/ppt/media/image16.jpeg" Id="R26654f80b9fd40a9" /><Relationship Type="http://schemas.openxmlformats.org/officeDocument/2006/relationships/notesSlide" Target="/ppt/notesSlides/notesSlide17.xml" Id="R4c10f599202645d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a8613da48e454b" /><Relationship Type="http://schemas.openxmlformats.org/officeDocument/2006/relationships/image" Target="/ppt/media/image17.jpeg" Id="R551c810535a84359" /><Relationship Type="http://schemas.openxmlformats.org/officeDocument/2006/relationships/notesSlide" Target="/ppt/notesSlides/notesSlide18.xml" Id="R2c35144a6c2041c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06e355887e4448" /><Relationship Type="http://schemas.openxmlformats.org/officeDocument/2006/relationships/image" Target="/ppt/media/image18.jpeg" Id="Rd8a001becea34937" /><Relationship Type="http://schemas.openxmlformats.org/officeDocument/2006/relationships/notesSlide" Target="/ppt/notesSlides/notesSlide19.xml" Id="R19478cd71b4a42a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86f837a97b4623" /><Relationship Type="http://schemas.openxmlformats.org/officeDocument/2006/relationships/image" Target="/ppt/media/image19.jpeg" Id="R15ec5c771d1941fc" /><Relationship Type="http://schemas.openxmlformats.org/officeDocument/2006/relationships/notesSlide" Target="/ppt/notesSlides/notesSlide20.xml" Id="R713d27f380804eb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14e9e51be7477f" /><Relationship Type="http://schemas.openxmlformats.org/officeDocument/2006/relationships/image" Target="/ppt/media/image20.jpeg" Id="Rf8de26f4913743dc" /><Relationship Type="http://schemas.openxmlformats.org/officeDocument/2006/relationships/notesSlide" Target="/ppt/notesSlides/notesSlide21.xml" Id="R9a2d2dcca70244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5c3875023c4515" /><Relationship Type="http://schemas.openxmlformats.org/officeDocument/2006/relationships/image" Target="/ppt/media/image21.jpeg" Id="Rfe5fa1c549bd4bd1" /><Relationship Type="http://schemas.openxmlformats.org/officeDocument/2006/relationships/notesSlide" Target="/ppt/notesSlides/notesSlide22.xml" Id="Rd3d3e2f247e841f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75115aa94846b5" /><Relationship Type="http://schemas.openxmlformats.org/officeDocument/2006/relationships/image" Target="/ppt/media/image22.jpeg" Id="R0bdcf36098104883" /><Relationship Type="http://schemas.openxmlformats.org/officeDocument/2006/relationships/notesSlide" Target="/ppt/notesSlides/notesSlide23.xml" Id="R7929264a4d574d1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72fe819e984cd7" /><Relationship Type="http://schemas.openxmlformats.org/officeDocument/2006/relationships/image" Target="/ppt/media/image23.jpeg" Id="R3f4e219796534114" /><Relationship Type="http://schemas.openxmlformats.org/officeDocument/2006/relationships/notesSlide" Target="/ppt/notesSlides/notesSlide24.xml" Id="R5cf844020957413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3b609b644a419f" /><Relationship Type="http://schemas.openxmlformats.org/officeDocument/2006/relationships/image" Target="/ppt/media/image24.jpeg" Id="Ree1357c50b584685" /><Relationship Type="http://schemas.openxmlformats.org/officeDocument/2006/relationships/notesSlide" Target="/ppt/notesSlides/notesSlide25.xml" Id="R369aa47d71d948eb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bc8aad4069497a" /><Relationship Type="http://schemas.openxmlformats.org/officeDocument/2006/relationships/image" Target="/ppt/media/image25.jpeg" Id="R1e66cc80fbe5477c" /><Relationship Type="http://schemas.openxmlformats.org/officeDocument/2006/relationships/notesSlide" Target="/ppt/notesSlides/notesSlide26.xml" Id="Rff2f617ab27045f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8de73437bb4623" /><Relationship Type="http://schemas.openxmlformats.org/officeDocument/2006/relationships/image" Target="/ppt/media/image26.jpeg" Id="R2703e7019955480b" /><Relationship Type="http://schemas.openxmlformats.org/officeDocument/2006/relationships/notesSlide" Target="/ppt/notesSlides/notesSlide27.xml" Id="Rf993eebe8169470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09097e9ea14219" /><Relationship Type="http://schemas.openxmlformats.org/officeDocument/2006/relationships/image" Target="/ppt/media/image27.jpeg" Id="Rfd08fb1648bb458c" /><Relationship Type="http://schemas.openxmlformats.org/officeDocument/2006/relationships/notesSlide" Target="/ppt/notesSlides/notesSlide28.xml" Id="R9b478f924f5f4b6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cdf806a92a4d13" /><Relationship Type="http://schemas.openxmlformats.org/officeDocument/2006/relationships/image" Target="/ppt/media/image28.jpeg" Id="R9f78cb624413464a" /><Relationship Type="http://schemas.openxmlformats.org/officeDocument/2006/relationships/notesSlide" Target="/ppt/notesSlides/notesSlide29.xml" Id="R9b6ac2cdd683484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baf352169344d3" /><Relationship Type="http://schemas.openxmlformats.org/officeDocument/2006/relationships/image" Target="/ppt/media/image29.jpeg" Id="R2b9d7c607cf34c5e" /><Relationship Type="http://schemas.openxmlformats.org/officeDocument/2006/relationships/notesSlide" Target="/ppt/notesSlides/notesSlide30.xml" Id="R91c8a570c6ec41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984022d9b194389" /><Relationship Type="http://schemas.openxmlformats.org/officeDocument/2006/relationships/image" Target="/ppt/media/image30.jpeg" Id="R7cd63aee36984109" /><Relationship Type="http://schemas.openxmlformats.org/officeDocument/2006/relationships/image" Target="/ppt/media/image31.jpeg" Id="Re2f1c04809f145e5" /><Relationship Type="http://schemas.openxmlformats.org/officeDocument/2006/relationships/notesSlide" Target="/ppt/notesSlides/notesSlide31.xml" Id="R5960d4b732c4448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b5fe3efea14d28" /><Relationship Type="http://schemas.openxmlformats.org/officeDocument/2006/relationships/notesSlide" Target="/ppt/notesSlides/notesSlide32.xml" Id="Ra4b6033bdc044b9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41eab636e24fd0" /><Relationship Type="http://schemas.openxmlformats.org/officeDocument/2006/relationships/notesSlide" Target="/ppt/notesSlides/notesSlide33.xml" Id="Rd3f7d9edde4d461a" 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8182B"/>
            </a:gs>
            <a:gs pos="100000">
              <a:srgbClr val="234259"/>
            </a:gs>
          </a:gsLst>
          <a:lin ang="12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090D15-CBE6-40BD-A0D2-5188663FC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6250"/>
            <a:ext cx="723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defPPr>
            <a:lvl1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1pPr>
            <a:lvl2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2pPr>
            <a:lvl3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3pPr>
            <a:lvl4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4pPr>
            <a:lvl5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5pPr>
            <a:lvl6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6pPr>
            <a:lvl7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7pPr>
            <a:lvl8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8pPr>
            <a:lvl9pPr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650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pPr>
            <a:r>
              <a:rPr sz="1650" b="0">
                <a:solidFill>
                  <a:srgbClr val="C7D2E1"/>
                </a:solidFill>
                <a:latin typeface="Sarabun"/>
                <a:ea typeface="Sarabun"/>
                <a:cs typeface="Sarabun"/>
              </a:rPr>
              <a:t>บริษัท ธีภพกรุ๊ป จำกัด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AC8610-2B46-44FD-B5E4-579AD5E19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66850"/>
            <a:ext cx="5905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69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69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TP TIME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1B2AF-8313-4918-9610-5C514154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67000"/>
            <a:ext cx="4762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585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585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V2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4C5FDD-365A-427E-805E-5BA9BE51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48100"/>
            <a:ext cx="590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7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7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คู่มืออบรมการใช้งาน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BB5094-37D0-4AAE-A27C-A17F79104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86275"/>
            <a:ext cx="581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7D2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7D2E1"/>
                </a:solidFill>
                <a:latin typeface="Sarabun"/>
                <a:ea typeface="Sarabun"/>
                <a:cs typeface="Sarabun"/>
              </a:rPr>
              <a:t>ระบบบันทึกเวลาและสวัสดิการพนักงาน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D5618-6465-490B-A1FF-E9D991BE99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2e77ba12d24070"/>
          <a:stretch xmlns:a="http://schemas.openxmlformats.org/drawingml/2006/main"/>
        </p:blipFill>
        <p:spPr>
          <a:xfrm xmlns:a="http://schemas.openxmlformats.org/drawingml/2006/main">
            <a:off x="5562600" y="1157917"/>
            <a:ext cx="6610350" cy="4408816"/>
          </a:xfrm>
          <a:prstGeom xmlns:a="http://schemas.openxmlformats.org/drawingml/2006/main" prst="roundRect">
            <a:avLst>
              <a:gd name="adj" fmla="val 2623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22ADEF-1276-4C3F-ABFB-E726672B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76900"/>
            <a:ext cx="571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defPPr>
            <a:lvl1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1pPr>
            <a:lvl2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2pPr>
            <a:lvl3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3pPr>
            <a:lvl4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4pPr>
            <a:lvl5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5pPr>
            <a:lvl6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6pPr>
            <a:lvl7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7pPr>
            <a:lvl8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8pPr>
            <a:lvl9pPr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pPr>
            <a:r>
              <a:rPr sz="1125" b="0">
                <a:solidFill>
                  <a:srgbClr val="91A1B7"/>
                </a:solidFill>
                <a:latin typeface="Sarabun"/>
                <a:ea typeface="Sarabun"/>
                <a:cs typeface="Sarabun"/>
              </a:rPr>
              <a:t>ผู้พัฒนา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93A02B-0372-4A5E-9BB1-42420578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53125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วีรพล ณ ชำนาญ</a:t>
            </a:r>
          </a:p>
        </p:txBody>
      </p:sp>
    </p:spTree>
    <p:extLst>
      <p:ext uri="{BB962C8B-B14F-4D97-AF65-F5344CB8AC3E}">
        <p14:creationId xmlns:p14="http://schemas.microsoft.com/office/powerpoint/2010/main" val="1669988475"/>
      </p:ext>
    </p:extLst>
  </p:cSld>
</p:sld>
</file>

<file path=ppt/slides/slide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92D"/>
            </a:gs>
            <a:gs pos="100000">
              <a:srgbClr val="173A52"/>
            </a:gs>
          </a:gsLst>
          <a:lin ang="12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D36615-1817-40EC-ABCF-02A6BEF4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86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7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75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เส้นทางการเรียนรู้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DB35D-8DB4-4056-9AE3-215030E0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906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6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6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การใช้งาน TP TIME V2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525DA9-9EA5-496B-936A-BAA0BCA1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28800"/>
            <a:ext cx="1076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เริ่มจากการลงเวลา แล้วเรียนรู้บริการที่ใช้ในวันทำงาน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382C1-D09B-44D0-82BF-739DB3CA3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1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6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65C67F-E162-47EE-B53E-30A85A69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828925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เริ่มต้นและลงเวลา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03D16-188E-46DC-B6E2-E85D2FC8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371850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65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บัญชี ใบหน้า เข้า–ออกงาน และ OT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325778-A566-44F3-94FD-2533B99B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819400"/>
            <a:ext cx="71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6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05F2C-35F9-4D61-A357-3521166E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828925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เบิกสินค้าและวันลา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F67689-FD2E-455F-ADAF-A9FE0EB4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371850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65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ใบเบิก ตรวจรับ ลา และใบรับรองแพทย์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35C730-9306-4B04-A12E-7DFA5233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95800"/>
            <a:ext cx="71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6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F4FD2-D2F8-4B67-AFBA-60C4E3B9B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505325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ข้อมูลส่วนตัวและข่าวสาร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CE964-3F9A-4D26-B378-FA939263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048250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65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สลิปเงินเดือน ภาพรวม และประกาศ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C6E98E-A134-4586-8250-930DD9DA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95800"/>
            <a:ext cx="7143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6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B1DEE5-21AB-47BE-B89E-73525920D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505325"/>
            <a:ext cx="438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บัญชีและการสื่อสาร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B76578-CFB6-4230-BD68-0B0AFF1E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5048250"/>
            <a:ext cx="438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65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65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โปรไฟล์ ตั้งค่า และแชทภายในองค์กร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C3213D-AA25-49B1-A184-6E234BDC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C79F3D-2D7C-4B8F-8744-C57DA96B8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433799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390928-CC92-4AA7-BF17-68D4395B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เริ่มต้นใช้งาน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9B0F4-A0EE-4433-B9F2-3259C1A96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บัญชีและสิทธิ์อุปกรณ์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6C1A73-DE84-4A13-AC05-87070877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21C7B-BC93-4476-85C0-34592325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682690-6ED7-46A1-B253-FB3A56A9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4667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2CCD6-0D25-4EE9-8F0A-6E77B79A4B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46c31b4e2b4704"/>
          <a:stretch xmlns:a="http://schemas.openxmlformats.org/drawingml/2006/main"/>
        </p:blipFill>
        <p:spPr>
          <a:xfrm xmlns:a="http://schemas.openxmlformats.org/drawingml/2006/main">
            <a:off x="8600277" y="1657350"/>
            <a:ext cx="2135195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1E9495-65C6-43E5-B8BD-B091090C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40D798-5DB9-4F9B-98B9-CB486E97D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บัญชีพนักงาน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0D83F4-5EB6-4D26-9EF1-5E9EBF13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ใช้เบอร์โทรหรืออีเมลที่ฝ่ายบุคคลลงทะเบียนไว้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47BEC-A531-4B87-A877-9D6BDF9A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873573-720C-487C-B23F-B0E641F8C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รหัสผ่าน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5794B-8BD8-47F2-8A5B-9AA93591D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เข้าสู่ระบบด้วยรหัสที่ได้รับ แล้วเปลี่ยนรหัสส่วนตัว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D104D2-FD22-457F-BCCE-F058D19E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878B9C-FE88-440A-B797-E86AF708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สิทธิ์ที่ต้องใช้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CFB5D3-6C21-4615-9DE3-DBE74419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อนุญาตกล้อง ตำแหน่ง และการแจ้งเตือน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F0026-7576-4487-8A23-0B7059E6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7A2A94-6AB0-416A-999D-2458A8E2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ลืมรหัสผ่านหรือเข้าสู่ระบบไม่ได้ ติดต่อฝ่ายบุคคล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1653459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31078D-2552-41E5-A842-FAC1B1B6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เริ่มต้นใช้งาน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3E3936-BDEC-4EA0-8421-DD0952B6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ลงทะเบียนใบหน้า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CFCFF8-D24E-43CE-868C-6B66B7A19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42A7C1-11D5-4D57-9B48-A707EAE1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B4829-771C-4AC7-B389-60B1CDF7C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9C6758-D2DC-4B76-9928-20FADC6D29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576d019b6b461b"/>
          <a:stretch xmlns:a="http://schemas.openxmlformats.org/drawingml/2006/main"/>
        </p:blipFill>
        <p:spPr>
          <a:xfrm xmlns:a="http://schemas.openxmlformats.org/drawingml/2006/main">
            <a:off x="1215509" y="1657350"/>
            <a:ext cx="2140982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AB7B75-DE67-4AB9-8E89-F1FE6621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274FE6-CFE5-4A12-AD9B-A1CFF58D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อ่านนโยบายและให้ความยินยอม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9B3A57-580B-45B2-A7CF-7FA36E60F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ตรวจข้อมูลที่แอปแสดงก่อนเริ่มลงทะเบียน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3350C-C8BC-4DBC-9DC2-4A95AE73C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E43440-994F-4534-A5E8-575DD8D84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ใบหน้าอยู่ในกรอบ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D9EDBB-9CD6-4C07-907B-FB715F61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มองกล้องตรงและจัดแสงด้านหน้าให้เพียงพอ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2021AC-6514-4684-8DFD-130951DB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505623-4114-43B7-B003-6F108F11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รอผลการบันทึก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8A6B65-7708-4843-AD53-276FAD9D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อยู่นิ่งและทำตามคำแนะนำจนลงทะเบียนสำเร็จ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9C296-2152-44BB-A9D6-90C137E6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D4B34-D6D6-4267-90F6-CCAFBD94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การลงเวลาใช้ใบหน้าของพนักงานเจ้าของบัญชี</a:t>
            </a:r>
          </a:p>
        </p:txBody>
      </p:sp>
    </p:spTree>
    <p:extLst>
      <p:ext uri="{BB962C8B-B14F-4D97-AF65-F5344CB8AC3E}">
        <p14:creationId xmlns:p14="http://schemas.microsoft.com/office/powerpoint/2010/main" val="755077941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82B"/>
            </a:gs>
            <a:gs pos="100000">
              <a:srgbClr val="183955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CD838B-1F2B-4350-AE5E-EC0615B9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ลงเวลาเข้า–ออก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806C5-9320-4807-B95D-5E2759B9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ลงเวลาเข้างาน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4784DA-0DB6-4FD8-BFA4-E0019EA4B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95653E-7582-4BFB-BE6A-3D9D085DD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D1BA48-7BBE-4F9D-A944-B6EC7AF7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4667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C3B54"/>
              </a:gs>
              <a:gs pos="100000">
                <a:srgbClr val="0F243A"/>
              </a:gs>
            </a:gsLst>
            <a:lin ang="5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BC6031-8728-4E97-BDD5-FAE4FCEDE9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a712f6ac94988"/>
          <a:stretch xmlns:a="http://schemas.openxmlformats.org/drawingml/2006/main"/>
        </p:blipFill>
        <p:spPr>
          <a:xfrm xmlns:a="http://schemas.openxmlformats.org/drawingml/2006/main">
            <a:off x="8597384" y="1657350"/>
            <a:ext cx="2140982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D70F3D-08A0-432B-BA36-96732CA76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23BC55-8D00-4FB8-B0D2-49522511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ตรวจข้อมูลก่อนลงเวลา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4E63D6-32D9-411B-89A1-48369FB7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ชื่อพนักงาน หน่วยงาน และโหมดทำงานต้องถูกต้อง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489D8B-7C2A-473D-B212-0B6997BE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6E4093-D3CB-4948-A0ED-92A6735A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ตรวจพิกัด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66C6CC-3ABE-464D-B9C2-60BDF170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เปิดตำแหน่งแบบแม่นยำและอยู่ในพื้นที่ที่กำหนด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8DDF6-2731-4B25-B464-17A9AC51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118CC8-1E21-4104-8BBB-207ED08E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แตะลงเวลาเข้างาน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5A7386-84A0-4F57-B4EE-6F6D84CCC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สแกนใบหน้า แล้วตรวจว่าระบบบันทึกสำเร็จ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EE783E-51A2-432C-B734-B2D784A9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942A40-6FD1-48EB-81AD-7689E524D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โหมดสำนักงาน WFH หรือนอกสถานที่ ขึ้นอยู่กับสิทธิ์บัญชี</a:t>
            </a:r>
          </a:p>
        </p:txBody>
      </p:sp>
    </p:spTree>
    <p:extLst>
      <p:ext uri="{BB962C8B-B14F-4D97-AF65-F5344CB8AC3E}">
        <p14:creationId xmlns:p14="http://schemas.microsoft.com/office/powerpoint/2010/main" val="5551270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808675-1B25-4833-9B7B-B83FD211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ลงเวลาเข้า–ออก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24324C-2637-4AFB-9005-7B025795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ลงเวลาออกงาน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346D5D-5F64-47BD-A7F6-D19D6D30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EB8B1-3D70-4C80-84AC-3804F17AB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608754-7C6F-4239-9E15-3C2B831E1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5DCE0B-402D-4166-9B3C-8C0B9D498F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81add80d44abb"/>
          <a:stretch xmlns:a="http://schemas.openxmlformats.org/drawingml/2006/main"/>
        </p:blipFill>
        <p:spPr>
          <a:xfrm xmlns:a="http://schemas.openxmlformats.org/drawingml/2006/main">
            <a:off x="1218402" y="1657350"/>
            <a:ext cx="2135195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16906-370B-4CA7-A116-20939705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A79F4B-4246-4251-8B15-AE0BF325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ตรวจรายการของวัน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1571F4-F03E-4AC7-8B99-720E55B35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ตรวจว่าแอปแสดงสถานะเข้างานแล้ว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03700-1EB5-426F-9D78-480E6BAE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99A9F-D598-4361-97C5-798F7C40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สแกนออกงาน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26547-A832-4407-951B-DBF2EC45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เมื่อสิ้นสุดการทำงาน ให้ลงเวลาออกและสแกนใบหน้า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38A382-434C-4EDB-926C-9C6970C8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49B152-27B1-483C-A287-421AA0652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ตรวจผลในภาพรวม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F5222C-F051-4D22-B2A8-221256B4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เช็กเวลาออกและชั่วโมงทำงานของวันนั้น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572773-19CD-4982-AC81-026775D8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5506B5-2E0D-4E6D-A979-757A4EA1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ลืมสแกนใบหน้า ให้ติดต่อฝ่ายบุคคลทันที</a:t>
            </a:r>
          </a:p>
        </p:txBody>
      </p:sp>
    </p:spTree>
    <p:extLst>
      <p:ext uri="{BB962C8B-B14F-4D97-AF65-F5344CB8AC3E}">
        <p14:creationId xmlns:p14="http://schemas.microsoft.com/office/powerpoint/2010/main" val="3497142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80D8F-3041-4065-A03C-B7B9AF79D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ลงเวลาเข้า–ออก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352E7F-0335-4654-A41D-5937299DC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คำขอทำงานล่วงเวลา (OT)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A88B76-2E9E-4AE6-9847-921ABD591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16C34-24D0-4B43-B14F-2C787375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07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AC4945-5C16-4BC6-8FB5-BF4AF2828C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fb9b3b24c840b9"/>
          <a:stretch xmlns:a="http://schemas.openxmlformats.org/drawingml/2006/main"/>
        </p:blipFill>
        <p:spPr>
          <a:xfrm xmlns:a="http://schemas.openxmlformats.org/drawingml/2006/main">
            <a:off x="6238875" y="2237304"/>
            <a:ext cx="5238750" cy="1421366"/>
          </a:xfrm>
          <a:prstGeom xmlns:a="http://schemas.openxmlformats.org/drawingml/2006/main" prst="roundRect">
            <a:avLst>
              <a:gd name="adj" fmla="val 9143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345B06-CAF0-4FA7-BA66-DBF43DAC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FE7B8C-6ECD-4A62-86CD-AFB5A1B85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ตรวจช่วงเวลา OT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9655C4-90A8-43CF-9B68-DD5750B06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ตรวจเวลาเริ่ม สิ้นสุด และจำนวนชั่วโมงที่ระบบแสดง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7B271B-D106-4CF7-8B51-5C744EDC5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05E9A-9407-4991-9444-0281151F6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ระบุเหตุผล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96B1DA-2083-4ACF-B056-C165F5AF4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อธิบายงานที่ทำในช่วง OT ให้ชัดเจน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B21F98-A643-41AD-99CA-2033193C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3212C3-ED2C-45F3-8870-05B23048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เลือกวิธีออกงาน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DCC04F-7A4B-47B5-81B7-8134D2F8D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ยื่นขอ OT และสแกนออก หรือสแกนออกงานปกติ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4FF104-40F2-4AAB-8738-A84E2F2A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882DBF-5507-4119-BBF8-31522866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คำขอ OT ใช้ช่วงเวลาที่ระบบตรวจพบเมื่อออกงาน</a:t>
            </a:r>
          </a:p>
        </p:txBody>
      </p:sp>
    </p:spTree>
    <p:extLst>
      <p:ext uri="{BB962C8B-B14F-4D97-AF65-F5344CB8AC3E}">
        <p14:creationId xmlns:p14="http://schemas.microsoft.com/office/powerpoint/2010/main" val="15001000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0BF2A7-C836-4C28-9FE5-C97F286A3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เบิกสินค้าและของใช้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AD29B2-2D21-4FBE-9C22-AB32FF5B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ค้นหาและเลือกสินค้า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F97475-9BAC-4454-A555-06C93585E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27AF2-A9F1-4CC0-87CB-0546A4B11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28DAD-592C-4CB8-B693-41BDCEF4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13FD6-6B18-448F-8FBD-D7E2247AD4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b12ffbd7b42d3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DBB95B-8F18-49A5-9F6D-8BD6E370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CB0CA5-D2B1-42B7-A5CE-209C7280E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ค้นหาสินค้า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61196C-66F3-49D2-AFBC-442AE03B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พิมพ์ชื่อหรือรหัส SKU เพื่อค้นหารายการ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BB75BD-8D62-4F36-BC1C-C71D8FE3C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7CE84A-0A37-43B3-B470-4B4BD7F8F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เลือกหมวดหมู่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BDA9C9-F491-4268-A423-9ED56874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ใช้หมวดช่วยจำกัดรายการที่ต้องการเบิก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EF153-867E-4D14-B3BF-D031DC82F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7E10D-B1A4-4D7D-B0D0-456D6AB8E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เพิ่มลงตะกร้า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88E0CE-8BB0-4CAB-B5B0-9F0E6C73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แตะ “+ เพิ่ม” แล้วเปิดตะกร้าเพื่อตรวจรายการ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CA9EF-FB20-4C8F-B1F3-526C7921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56E47F-3788-4A08-9552-D03D673D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ตรวจชื่อสินค้าและหน่วยนับก่อนเพิ่มทุกครั้ง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13182650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E249F6-DA82-48D6-A38C-9CB1A1EC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เบิกสินค้าและของใช้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8A7AE6-2C13-4191-97D0-BBAA0D9DC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ตรวจข้อมูลใบเบิก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F5C6F-9FD2-4F4D-BFBE-F8406ACCC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599431-7085-4EA0-80AB-FCE2D90B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F5683-DC97-4865-A854-15E73F77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525780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15311C-97F5-402F-A3F8-42C1E604C4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59e16790c14302"/>
          <a:stretch xmlns:a="http://schemas.openxmlformats.org/drawingml/2006/main"/>
        </p:blipFill>
        <p:spPr>
          <a:xfrm xmlns:a="http://schemas.openxmlformats.org/drawingml/2006/main">
            <a:off x="7948582" y="1809750"/>
            <a:ext cx="3057586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277EC2-389F-4ECF-BEDB-6598B6C9B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8CD0E2-4628-448E-89A3-AB0E6B0F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หน่วยงานและจุดใช้งาน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02D83B-DAE5-4881-81B9-B26B6B46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ตรวจหน่วยงาน และระบุจุดใช้งานย่อยถ้ามี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A5E077-8F53-4D8F-80A6-C1DA85CCD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1652C-0C07-4F40-9257-0C2BF424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รายการและจำนวน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0F810E-726F-454A-AC32-E3B35F88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ปรับจำนวนให้ตรงกับความต้องการใช้งานจริง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D24A1-0612-418D-B2E4-4B6C33A79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7B2438-76B6-4BC3-82BA-9C2EA023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หลักฐานและหมายเหตุ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3D8EBA-F25D-407F-92EE-756D4D172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แนบรูปของเดิมที่ชำรุดเมื่อเกี่ยวข้อง และเพิ่มข้อความถึงคลัง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8E66F8-DC18-4A44-8A03-DEDA1C2EC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52D75C-87CF-42D4-B4DD-5D79845C5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เมื่อข้อมูลครบ ให้เลือก “ยื่นใบเบิก” ตามขั้นตอนปกติ</a:t>
            </a:r>
          </a:p>
        </p:txBody>
      </p:sp>
    </p:spTree>
    <p:extLst>
      <p:ext uri="{BB962C8B-B14F-4D97-AF65-F5344CB8AC3E}">
        <p14:creationId xmlns:p14="http://schemas.microsoft.com/office/powerpoint/2010/main" val="871930695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82B"/>
            </a:gs>
            <a:gs pos="100000">
              <a:srgbClr val="183955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68F13E-BDFC-4E96-8F80-5C498C8F7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เบิกสินค้าและของใช้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6E988C-70E8-4C6D-AD3E-821743D8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เบิกของภายใน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8EDFB-304B-407E-9B3E-A7306113F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316261-BD05-41C6-9F2E-8B22FF6E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10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5CD2D-FB04-4A3B-B899-9E269FF038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f536a593d24aab"/>
          <a:stretch xmlns:a="http://schemas.openxmlformats.org/drawingml/2006/main"/>
        </p:blipFill>
        <p:spPr>
          <a:xfrm xmlns:a="http://schemas.openxmlformats.org/drawingml/2006/main">
            <a:off x="6019800" y="2633872"/>
            <a:ext cx="5524500" cy="2190330"/>
          </a:xfrm>
          <a:prstGeom xmlns:a="http://schemas.openxmlformats.org/drawingml/2006/main" prst="roundRect">
            <a:avLst>
              <a:gd name="adj" fmla="val 6038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00107-12B3-4E7B-A20D-AD062CB48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E96A59-DB4C-406F-9C37-4EB83559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บัญชีที่ได้รับสิทธิ์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D7990A-43D8-428D-A7AD-BF8FB332C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ใช้ตัวเลือก “เบิกของภายใน” เมื่อแอปแสดงเมนูนี้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E07C1C-38FF-468E-9299-8C81E6552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B481D2-FABF-4EC3-9377-9FEA6FD4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ตรวจข้อมูลก่อนยืนยัน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BAE42-FC7B-4B57-A4F7-D2B2047F3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สินค้า จำนวน และจุดใช้งานต้องถูกต้อง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73C5E-640B-4DF3-ADF4-EE7C5992D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465FAE-11F2-48A5-8A96-0CB4A12F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ยืนยันการเบิก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D9BD8-027C-433A-891D-045E07C4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กด “เบิกเลย” เพื่อให้ระบบตัดสต็อกทันที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ADB4D2-7D4D-4BBE-BF7D-220D5FF0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D7500D-12F4-4CF9-AE29-D995887F2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การเบิกของภายในตัดสต็อกทันทีตามสิทธิ์ของบัญชี</a:t>
            </a:r>
          </a:p>
        </p:txBody>
      </p:sp>
    </p:spTree>
    <p:extLst>
      <p:ext uri="{BB962C8B-B14F-4D97-AF65-F5344CB8AC3E}">
        <p14:creationId xmlns:p14="http://schemas.microsoft.com/office/powerpoint/2010/main" val="18959675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45AB54-25ED-434B-95BA-7D0AE0F1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เบิกสินค้าและของใช้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DCDDE7-0681-4D88-8FB4-F5AE1F1D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ติดตามใบเบิกและตรวจรับ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A8852-2F00-4852-81CC-EB92685F9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D64856-67B1-4141-AAE1-FBBF4C739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2C07D-F119-4F44-8769-D14DB7ACD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3A825-CD1E-462C-8BA3-8351F111EF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7f0e9954da4970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5CB1E-94BE-4603-B1BC-ABC2CC67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DA260D-F079-4A87-ABE9-98D133ED3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ติดตามสถานะใบเบิก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CF5737-CCF6-4018-AB26-EC4B07345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เปิดประวัติเพื่อตรวจผลอนุมัติและการจ่ายจากคลัง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6E50F-023B-4DBB-8FC7-B70D832E2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A0D5C5-2F41-466B-8BE4-54BCF1AA4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ตรวจของที่ได้รับ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DBC10-81B4-4B63-992D-9B9CCC9A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เทียบชื่อสินค้าและจำนวนกับใบเบิก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13639B-3191-43D3-8F39-975BF3995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86A6E1-5B87-4FE9-9A44-1A0D377F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ยืนยันจำนวนรับจริง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314669-1435-4207-88EB-F17605D75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สแกนหรือกรอกจำนวนที่ได้รับ แล้วกดยืนยัน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54A261-DB87-4901-882B-69BAE26B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3CE65A-164B-437F-887E-0DE70FD5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หากสินค้าไม่ครบหรือชำรุด ให้แจ้งคลังก่อนยืนยันรับ</a:t>
            </a:r>
          </a:p>
        </p:txBody>
      </p:sp>
    </p:spTree>
    <p:extLst>
      <p:ext uri="{BB962C8B-B14F-4D97-AF65-F5344CB8AC3E}">
        <p14:creationId xmlns:p14="http://schemas.microsoft.com/office/powerpoint/2010/main" val="458593203"/>
      </p:ext>
    </p:extLst>
  </p:cSld>
</p:sld>
</file>

<file path=ppt/slides/slide1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82B"/>
            </a:gs>
            <a:gs pos="100000">
              <a:srgbClr val="183955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628CE1-D165-420A-9DE3-6A28696D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วันลาและวันหยุด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867248-C5AC-4833-A2EF-4022311B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คำขอลา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9B19BA-F3CB-453A-A61D-A59208D6F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75665-8346-4734-92DC-6C931001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6DC20-28E4-478B-A49A-149C456B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4667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C3B54"/>
              </a:gs>
              <a:gs pos="100000">
                <a:srgbClr val="0F243A"/>
              </a:gs>
            </a:gsLst>
            <a:lin ang="5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CA4F72-1743-4DF5-AEEE-6E66472738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013efba954216"/>
          <a:stretch xmlns:a="http://schemas.openxmlformats.org/drawingml/2006/main"/>
        </p:blipFill>
        <p:spPr>
          <a:xfrm xmlns:a="http://schemas.openxmlformats.org/drawingml/2006/main">
            <a:off x="8601724" y="1657350"/>
            <a:ext cx="2132302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ED2F2C-4803-4874-8BC2-E6BE57DE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D630CA-B688-4CBE-A7CE-24306D381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ประเภทและช่วงเวลา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E29DD7-3DCC-4C44-B5A4-139B0222D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เลือกลาป่วย ลากิจ หรือลาพักร้อน พร้อมช่วงเวลาที่ลา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73AB7F-28A9-4307-9E6F-129386358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82E8C4-B557-41B2-866B-6E673EAF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วันที่และเหตุผล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15EA86-ED1D-41B0-8612-462E57AE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ระบุวันที่ ตรวจจำนวนวัน และกรอกเหตุผลตามจริง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A808D5-3EFD-4B80-ABC6-E1A87F8B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D11083-EF3D-4B10-B235-5DA96C3C3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ส่งและติดตามผล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6C7AAE-9F0D-4CCB-9936-B855A1FD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ตรวจข้อมูลก่อนส่ง แล้วติดตามสถานะคำขอ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8BA9BA-EEA1-429B-895A-01257BA4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25A049-B9F8-472E-B551-6CE78B011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ลากิจล่วงหน้า 3 วัน เช่น วันที่ 21 เลือกลาได้ตั้งแต่วันที่ 24</a:t>
            </a:r>
          </a:p>
        </p:txBody>
      </p:sp>
    </p:spTree>
    <p:extLst>
      <p:ext uri="{BB962C8B-B14F-4D97-AF65-F5344CB8AC3E}">
        <p14:creationId xmlns:p14="http://schemas.microsoft.com/office/powerpoint/2010/main" val="20031127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4B1C69-D81C-45A5-ABE2-2B206E66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วันลาและวันหยุด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3FEA76-F6B6-4886-965D-9DE1103E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คำชี้แจงขาดงาน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AD43F2-06F3-4E0E-BCB9-B5E9E125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DD3B92-FEBD-4F7D-98A3-84847304E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DE483E-4B95-44F6-9A79-EC036C345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4EB8C8-F6E2-4B66-B690-C6663E47C7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29972640d4f69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B3C586-5AE2-4D4B-BC9C-51DF7281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E5C46-B4FF-4151-B6DA-06AF1FEC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เลือกช่วงเวลาและวันที่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CE421A-8D2C-42E9-920F-EDB3C5A64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ระบุเต็มวัน ช่วงเช้า หรือช่วงบ่ายให้ตรงกับเหตุการณ์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FE00A2-E635-437F-97BA-5349D0170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4491EF-4203-45EB-ABB0-6A3C9A48D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ชี้แจงเหตุผล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621984-3CFD-44FD-8D25-463CDA4C4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กรอกสาเหตุและรายละเอียดที่เกี่ยวข้องตามจริง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A45043-25B9-4B1E-9B92-B63CE2D81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349DE7-5A56-449A-826E-88D13DD0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ส่งคำชี้แจง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45A731-29CC-4F8E-8183-3AC9B428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ตรวจข้อมูลแล้วส่งให้ผู้เกี่ยวข้องพิจารณา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DA8E22-EAC3-4A8D-B50C-D6059B24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3A04FA-05DF-406F-8A12-AD1050AD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การส่งคำชี้แจงแล้ว ยังต้องติดตามผลการพิจารณา</a:t>
            </a:r>
          </a:p>
        </p:txBody>
      </p:sp>
    </p:spTree>
    <p:extLst>
      <p:ext uri="{BB962C8B-B14F-4D97-AF65-F5344CB8AC3E}">
        <p14:creationId xmlns:p14="http://schemas.microsoft.com/office/powerpoint/2010/main" val="2988718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DA4879-0593-440A-801C-099AAD0AB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วันลาและวันหยุด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45A6F-4F00-4E98-985A-3AEE5946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ปฏิทินวันหยุดและวันลา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6C6A38-8825-414D-A0EB-D072CC0F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F95FDA-114B-4449-87DC-E4283F8A2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001E38-1A8C-43E6-B8D4-28596AC8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04975"/>
            <a:ext cx="4667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16ECB-E1DC-48CC-8902-68194922FB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db8f7db9c4f10"/>
          <a:stretch xmlns:a="http://schemas.openxmlformats.org/drawingml/2006/main"/>
        </p:blipFill>
        <p:spPr>
          <a:xfrm xmlns:a="http://schemas.openxmlformats.org/drawingml/2006/main">
            <a:off x="8603171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6C1009-FF95-4685-9C62-805679173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05C04-C7D1-42A2-B152-671EF44C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ตรวจสิทธิคงเหลือ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F5C6F-B9D3-4C28-8471-07C46A55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ดูยอดวันลาป่วย ลากิจ และลาพักร้อนด้านบน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496367-9602-4835-ACD3-1D5D7092C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DD413D-3CB1-43FC-904F-3400B9D4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ดูเดือนที่ต้องการ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45D1B-600E-4E39-9F5A-C672666EF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แตะลูกศรเพื่อเปลี่ยนเดือนและดูวันหยุดบริษัท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0A0E23-28A7-4579-AE8B-74C07C4AC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8443E9-DCF0-44F3-BD5C-5EDF18343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อ่านคำอธิบายสี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A27DA-D186-4E7D-B023-7148F913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ตรวจสีวันหยุด วันลาที่อนุมัติ และวันลารออนุมัติ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1954ED-846B-4AA9-87E7-4392D870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E14128-E138-4570-BC31-6A7684AE9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วันหยุดบริษัทและข้อมูลการลาแสดงตามเดือนที่เลือก</a:t>
            </a:r>
          </a:p>
        </p:txBody>
      </p:sp>
    </p:spTree>
    <p:extLst>
      <p:ext uri="{BB962C8B-B14F-4D97-AF65-F5344CB8AC3E}">
        <p14:creationId xmlns:p14="http://schemas.microsoft.com/office/powerpoint/2010/main" val="5006957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798F2C-BCDC-46B4-B14E-04C036646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วันลาและวันหยุด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CD1448-C93A-40CB-A111-5C88F155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แนบใบรับรองแพทย์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1CD60F-7712-479E-B6E9-542751C60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87316-603A-4BAC-BD53-26817C2E6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C2129-81F8-4E1A-83D4-BFEEE3EFB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6B1B3A-475C-48C9-BC18-9CC8CCBDF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028825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ประวัติคำขอลา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0558AA-7E21-4FBD-AAB7-62B59934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466975"/>
            <a:ext cx="4619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เปิดปฏิทิน แล้วเลื่อนลงไปยังประวัติคำขอลา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96D18D-6261-42B8-85DB-8D83AEFDC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18483-FDFA-43BF-AEA0-FB4BBBF9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095625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คำขอที่ต้องการแนบ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61B8D-EE8B-43C0-98DC-95027E2A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33775"/>
            <a:ext cx="4619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เลือกรายการลาป่วยและตรวจวันที่ให้ตรงกัน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369055-CD92-4E50-B3C1-48311BF12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E74E6A-FBBE-42C1-82CC-3376F2E18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162425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แนบไฟล์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EA66BB-F491-43A6-91DA-78940762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600575"/>
            <a:ext cx="4619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เลือกเอกสาร แล้วตรวจว่าระบบแสดงไฟล์แนบแล้ว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02F811-1A84-4698-ACD8-76201DF289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9e2f80d2140f4"/>
          <a:stretch xmlns:a="http://schemas.openxmlformats.org/drawingml/2006/main"/>
        </p:blipFill>
        <p:spPr>
          <a:xfrm xmlns:a="http://schemas.openxmlformats.org/drawingml/2006/main">
            <a:off x="6482715" y="1666875"/>
            <a:ext cx="2103120" cy="4572000"/>
          </a:xfrm>
          <a:prstGeom xmlns:a="http://schemas.openxmlformats.org/drawingml/2006/main" prst="roundRect">
            <a:avLst>
              <a:gd name="adj" fmla="val 7207"/>
            </a:avLst>
          </a:prstGeom>
        </p:spPr>
      </p:pic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EC5D50-912A-4A6A-8D0B-A8C9A582BF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df1c836bd3479d"/>
          <a:stretch xmlns:a="http://schemas.openxmlformats.org/drawingml/2006/main"/>
        </p:blipFill>
        <p:spPr>
          <a:xfrm xmlns:a="http://schemas.openxmlformats.org/drawingml/2006/main">
            <a:off x="8940165" y="1666875"/>
            <a:ext cx="2103120" cy="4572000"/>
          </a:xfrm>
          <a:prstGeom xmlns:a="http://schemas.openxmlformats.org/drawingml/2006/main" prst="roundRect">
            <a:avLst>
              <a:gd name="adj" fmla="val 7207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35AEA3-810E-44FB-B8A9-DFA9E118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6E7EBE-07F3-4C28-9A44-30989364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43575"/>
            <a:ext cx="5048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แนบเอกสารกับคำขอที่ถูกต้องทุกครั้ง</a:t>
            </a:r>
          </a:p>
        </p:txBody>
      </p:sp>
    </p:spTree>
    <p:extLst>
      <p:ext uri="{BB962C8B-B14F-4D97-AF65-F5344CB8AC3E}">
        <p14:creationId xmlns:p14="http://schemas.microsoft.com/office/powerpoint/2010/main" val="161840149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FDCE0A-18F4-4795-AB7E-1C4C70AFC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เงินเดือนและเอกสาร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CEB8F6-2B02-4A55-862C-ECE4B443C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รายการสลิปเงินเดือน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297BEB-D49E-4F7A-B33D-6C118A63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7A7A39-3DFA-47D3-B03B-4BE578DE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A72103-274E-4DAA-91B3-1659DF113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5810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8AA632-4CC8-4173-828C-20C0DE0208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0fd756e5948ad"/>
          <a:stretch xmlns:a="http://schemas.openxmlformats.org/drawingml/2006/main"/>
        </p:blipFill>
        <p:spPr>
          <a:xfrm xmlns:a="http://schemas.openxmlformats.org/drawingml/2006/main">
            <a:off x="523875" y="2056332"/>
            <a:ext cx="5000625" cy="3812136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06869-8F7A-4EE6-BE6F-0F5345CA1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1F51AF-5A98-4F05-82C7-5C566760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9526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เปิดเมนู E-Slip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6ABC52-E740-4BCF-8704-4396666D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3907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เข้าจากเมนูสลิป หรือบริการในหน้าโปรไฟล์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CFB01E-31D7-4847-8D3F-60A3700E1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8E5683-F627-40CC-B42F-D18D2A14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337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เลือกงวดเงินเดือน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DF9751-8149-4828-A1C7-C52A3916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5718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ตรวจเดือน ปี และวันที่จ่ายของรายการ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C2544E-F9F7-4084-B26D-C4481BA3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A61F19-A22F-4228-B8BD-081531827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3148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เปิดรายละเอียด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DED202-83B0-43D5-93C7-B0CCDE680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7529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แตะสลิปของงวดที่ต้องการตรวจสอบ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532940-3CAD-414A-BFE5-0469D814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BC51D-7DC6-4ADB-A47C-5BFDAF87D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81675"/>
            <a:ext cx="5095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หากไม่พบสลิป ให้ติดต่อฝ่ายบุคคล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15993492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D69026-1BD8-4984-BBBE-5E2325911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เงินเดือนและเอกสาร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77BDB5-181E-49BA-B7D6-87848029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รายละเอียดสลิปเงินเดือน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9F0C3F-4D5B-4AD3-8DB0-6003B8B5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0C9D3-786A-44FB-87F8-7C47F791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28BC4D-6116-4052-BCF3-CC51403F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525780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C9236-D1E9-429D-9EF7-B765C6AB48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654f80b9fd40a9"/>
          <a:stretch xmlns:a="http://schemas.openxmlformats.org/drawingml/2006/main"/>
        </p:blipFill>
        <p:spPr>
          <a:xfrm xmlns:a="http://schemas.openxmlformats.org/drawingml/2006/main">
            <a:off x="8150804" y="1809750"/>
            <a:ext cx="2653141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0E87E7-6210-4053-B01C-FE7DC2636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ข้อมูลการจ้างและงวดจ่าย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DA5821-1D71-48AA-A6E0-569E923E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98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ตรวจชื่อ รหัสพนักงาน และรอบเงินเดือน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2B9ACC-2A0C-423D-BF14-2E93CE62C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ยอดสุทธิ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835562-9DC7-4844-B227-627E824E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ตรวจรายได้รวมก่อนหักและรายการหักรวม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628B69-3598-4FCD-93F0-C3D72D4B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รายละเอียดแต่ละรายการ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BC662D-EC09-4920-B835-474C1F37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เลื่อนดูรายได้ รายการหัก และยอดสะสมตั้งแต่ต้นปี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1F5295-6BA7-47C2-81A0-7D06EEB7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969AF7-7B48-42BA-9673-35C24219C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พบข้อมูลหรือยอดเงินไม่ตรง ให้สอบถามฝ่ายบุคคล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129049846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9AABB2-DC06-4DE8-BE1A-4691CBBDB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เงินเดือนและเอกสาร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9E0A0F-F79C-4CAF-A18B-A29EFEC8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รายได้ รายการหัก และยอดสะสม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6B696E-BC69-4D98-BD8D-D1EE8529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9D01F0-7356-4D31-A448-810FB5E0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115483-184E-4DAA-8E55-595FB77D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3BF49-F64C-48A7-9784-CA33B74FB6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c810535a84359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1B7ACC-FE9E-4BA0-A73C-C77D59C3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52625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รายการรายได้และค่าจ้าง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A967DE-0F44-4A91-AD47-29D77D0A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09825"/>
            <a:ext cx="6572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ตรวจรายการและยอดรวมรายได้ของงวด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B9DE5-FEFE-4822-BE1A-22B7CC727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33725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รายการหัก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95F5C6-7477-4F2D-8AAF-F8E656CA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590925"/>
            <a:ext cx="6572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ตรวจชื่อรายการและจำนวนเงินที่หักในแต่ละรายการ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38A987-5526-43AE-AD0A-CE315386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14825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ยอดสะสมตั้งแต่ต้นปี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9ACAA4-60DE-4EB4-AF64-89F58135C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772025"/>
            <a:ext cx="6572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ดูรายได้สะสมและประกันสังคมสะสมที่แอปแสดง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B12BC-CC6C-4454-9138-2B69C3CA3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54F6D3-1201-4BCC-87C3-C0777C95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ตัวเลขในภาพเป็นข้อมูลตัวอย่างสำหรับอธิบายเมนู</a:t>
            </a:r>
          </a:p>
        </p:txBody>
      </p:sp>
    </p:spTree>
    <p:extLst>
      <p:ext uri="{BB962C8B-B14F-4D97-AF65-F5344CB8AC3E}">
        <p14:creationId xmlns:p14="http://schemas.microsoft.com/office/powerpoint/2010/main" val="1969892556"/>
      </p:ext>
    </p:extLst>
  </p:cSld>
</p:sld>
</file>

<file path=ppt/slides/slide1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82B"/>
            </a:gs>
            <a:gs pos="100000">
              <a:srgbClr val="183955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3AFA95-8A06-4453-9E99-C640CC2D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เงินเดือนและเอกสาร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F5D5C6-0D4B-43F9-BAF6-2553F542E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ดาวน์โหลด E-Slip เป็น PDF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54FE33-ACA1-4961-ACEF-0843D007C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3BFCEC-9336-4A69-92BE-4BE2EDB29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EBDAD-73E2-4D70-9E5F-B4DE3445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73224-BB88-46C7-BC9F-7148BEF0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ดาวน์โหลดเอกสาร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DD4FCD-F8A2-4854-AFAD-B63C4F08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แตะ “ดาวน์โหลด E-Slip (PDF)” จากหน้ารายละเอียด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95D106-D530-4433-9AFF-4265BA42E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F75BBF-1455-4C2E-9A20-E60B5A38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ตรวจเอกสาร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FA17E-9123-4E49-8A5E-864DBA05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ตรวจชื่อ งวดจ่าย และยอดสุทธิใน PDF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F4BA85-6320-483D-B52F-14EBFA3F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AE8766-C674-4648-AF82-A6A7D82A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4476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เก็บไฟล์ส่วนตัว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7E8452-097A-461D-A9B0-C36E1712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4476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บันทึกเอกสารในพื้นที่ที่ตนเองเข้าถึงได้</a:t>
            </a:r>
          </a:p>
        </p:txBody>
      </p:sp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3035FF-D92B-4B66-9B1D-F44038DA26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001becea34937"/>
          <a:stretch xmlns:a="http://schemas.openxmlformats.org/drawingml/2006/main"/>
        </p:blipFill>
        <p:spPr>
          <a:xfrm xmlns:a="http://schemas.openxmlformats.org/drawingml/2006/main">
            <a:off x="6515100" y="1696745"/>
            <a:ext cx="4953000" cy="4331285"/>
          </a:xfrm>
          <a:prstGeom xmlns:a="http://schemas.openxmlformats.org/drawingml/2006/main" prst="roundRect">
            <a:avLst>
              <a:gd name="adj" fmla="val 3516"/>
            </a:avLst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7353A2-3288-42C7-9E22-A94FC9FF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42C15E-0B4C-4393-8CDF-8E4BDFDD0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43575"/>
            <a:ext cx="4905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สลิปเงินเดือนเป็นข้อมูลส่วนบุคคล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10157473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1B552F-5E7C-40E8-BE8E-A46C0AC0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ช่วยเพื่อนร่วมงานลงเวลา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553EC4-1F4E-4C52-8B80-8C0C40DD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สแกนให้เพื่อน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380530-E0F5-4714-9882-0B78CF29B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434F26-FB07-4271-BA75-959CBB825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B103B4-499C-4079-8E98-0FC1BF360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66A37-143B-4DC5-B89E-B385DF94DA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ec5c771d1941fc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E81FE9-4F28-46AE-B5EA-F2BC8A21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EAE149-3833-402F-A99A-C61D0D98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ค้นหารหัสพนักงาน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D59B5E-DEFD-4461-8076-286338515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กรอกรหัสของเพื่อนร่วมงานในหน่วยงานเดียวกัน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252235-8B99-4331-874C-BDD79DFAF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4E82CB-0BF8-44EA-B10C-286AD89B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ตรวจชื่อและรายการ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A1EC14-ADB9-4AC8-97A4-2B628F27C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ตรวจให้ตรงกับบุคคลและการลงเวลาที่ต้องการ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37DEC-1863-4A9F-853B-82C0E3B4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B8599C-DEA4-4B18-9FEB-877A802C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ให้เพื่อนสแกนใบหน้า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98F451-C2CA-4D8D-ACAC-2D728172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เพื่อนต้องลงทะเบียนใบหน้าไว้แล้วและอยู่หน้ากล้องจริง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AA2A1A-BC0A-4DE7-916D-8924B2B5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21F3B8-C66B-46B9-8606-D64F2853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ใช้ใบหน้าของเพื่อนเจ้าของรายการเมื่อเริ่มสแกน</a:t>
            </a:r>
          </a:p>
        </p:txBody>
      </p:sp>
    </p:spTree>
    <p:extLst>
      <p:ext uri="{BB962C8B-B14F-4D97-AF65-F5344CB8AC3E}">
        <p14:creationId xmlns:p14="http://schemas.microsoft.com/office/powerpoint/2010/main" val="44855446"/>
      </p:ext>
    </p:extLst>
  </p:cSld>
</p:sld>
</file>

<file path=ppt/slides/slide2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82B"/>
            </a:gs>
            <a:gs pos="100000">
              <a:srgbClr val="183955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65548B-8CAF-4F81-B3F6-A61B7D47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ตรวจสอบข้อมูลการทำงาน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EBB06-C858-45C4-9BA4-786ECC64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ภาพรวมประจำงวด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15C041-0609-423D-A58E-769FDDCE5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8390B-5FC0-4678-BFF1-4EA4ECA4D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4F2FD-9DF7-4DCC-B79F-CCA2F7B38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525780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C3B54"/>
              </a:gs>
              <a:gs pos="100000">
                <a:srgbClr val="0F243A"/>
              </a:gs>
            </a:gsLst>
            <a:lin ang="5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2BD63-2249-4E08-8903-D5B53C96F3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de26f4913743dc"/>
          <a:stretch xmlns:a="http://schemas.openxmlformats.org/drawingml/2006/main"/>
        </p:blipFill>
        <p:spPr>
          <a:xfrm xmlns:a="http://schemas.openxmlformats.org/drawingml/2006/main">
            <a:off x="7933835" y="1809750"/>
            <a:ext cx="3087080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51F7F-AC7A-465B-A851-F45E9F74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เลือกงวดที่ต้องการ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FBFFE-3F99-4AE1-ACFF-EAEBA07A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98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ใช้ลูกศรเพื่อดูข้อมูลของแต่ละรอบ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3D1F71-1F1B-451C-8234-D484B918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ตรวจยอดสรุป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95B610-3EFB-4659-8674-E1F3804A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ดูวันลงเวลา มาสาย ขาดงาน วันลา และ OT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E4540B-EA6F-4751-858A-B0010CF3F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ดูชั่วโมงรายวัน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344066-6C74-46D9-88B2-E26B47CD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อ่านกราฟชั่วโมงทำงานประกอบกับตารางประวัติ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B61079-0274-404B-942D-5DDB2B6FE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81BB0-5CE1-49BB-932A-77DEC7AA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ตัวเลขในภาพเป็นข้อมูลตัวอย่างจากหน้าจอจริง</a:t>
            </a:r>
          </a:p>
        </p:txBody>
      </p:sp>
    </p:spTree>
    <p:extLst>
      <p:ext uri="{BB962C8B-B14F-4D97-AF65-F5344CB8AC3E}">
        <p14:creationId xmlns:p14="http://schemas.microsoft.com/office/powerpoint/2010/main" val="15478180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4DE031-B6F5-4CD9-9712-4528DFA3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ตรวจสอบข้อมูลการทำงาน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E99A1E-D37C-4292-86DF-AAE11AE48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ประวัติบันทึกเวลา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0177EF-E4C9-4131-A56F-24E33579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FD043C-400B-4AD9-A4AB-B913776A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B7D763-A87C-4B5A-B453-6917EE14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5810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693C7-E1A3-418A-BB79-0287EB0EEF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5fa1c549bd4bd1"/>
          <a:stretch xmlns:a="http://schemas.openxmlformats.org/drawingml/2006/main"/>
        </p:blipFill>
        <p:spPr>
          <a:xfrm xmlns:a="http://schemas.openxmlformats.org/drawingml/2006/main">
            <a:off x="1556349" y="1809750"/>
            <a:ext cx="2935676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3F516-FA9E-4FE6-84AA-5AA9FFB7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FE26F6-257E-4188-A877-4E82AFB4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9526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เทียบเวลาเข้าและออก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6EBD4-13B5-4640-9C83-9FD52DAB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3907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ตรวจเวลาของแต่ละวันกับชั่วโมงทำงาน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014489-3BA8-4B62-8038-EC64EFE11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A981B7-4161-4798-9469-76F57A24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1337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ดูสถานะรายการ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3A59D9-09A9-418E-A64E-F2FDD5449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35718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ตรวจรายการตรงเวลา มาสาย หรือลงเวลาไม่ครบ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9EB11-4D95-45CF-83D6-B0122EAE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522EC6-19C8-42C5-9665-F3C4E649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314825"/>
            <a:ext cx="466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เปิดรายการก่อนหน้า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F5F9D6-EA20-4FAB-A104-1391CB60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7529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ใช้ “ดูรายการก่อนหน้า” เพื่อดูประวัติที่เหลือ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817922-C68D-42FE-92B9-82339927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02B160-F126-4196-B41F-1C6190CBB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81675"/>
            <a:ext cx="5095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พบวันที่ลงเวลาไม่ครบ ให้ตรวจรายละเอียดและแจ้งฝ่ายบุคคล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87356812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7CA01C-EB35-4720-A21F-BB412E95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ตรวจสอบข้อมูลการทำงาน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4B76BA-46F2-4DAC-A1BC-FBEE1C7C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รายละเอียดการลงเวลารายวัน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7602E7-7C78-4BB4-A134-6A2C15D1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D2A21-8C89-4CE3-B17E-703F2CE7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34C9EC-F666-4C2A-B722-AAC68C3F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525780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DD36D9-6639-41A0-AC09-2EF3268BF4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cf36098104883"/>
          <a:stretch xmlns:a="http://schemas.openxmlformats.org/drawingml/2006/main"/>
        </p:blipFill>
        <p:spPr>
          <a:xfrm xmlns:a="http://schemas.openxmlformats.org/drawingml/2006/main">
            <a:off x="7898293" y="1809750"/>
            <a:ext cx="3158164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86A7B1-6E3D-46D1-A5B6-41C6D4D1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แตะวันที่ในตาราง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D6408E-2104-43BC-B452-CE6BDFA1C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98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เปิดหน้ารายละเอียดการลงเวลาของวันนั้น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861A6-2BD7-42AC-9C69-7795EAC4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ตรวจเวลาและชั่วโมงสุทธิ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1EAB4-205C-4192-80E3-EE6AC9B3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เทียบเวลาเข้า–ออกจริงกับกะทำงาน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2F5276-DF07-424C-AA00-65CDE887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ดูรูปแบบงานและสถานที่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733E53-5189-4AC3-8F00-1CC20869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ตรวจโหมดการทำงาน กะ และหน่วยงานที่บันทึก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79A559-16C4-4450-A49E-BCCC990EB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FEB15-537C-4A3F-AC25-AF5C3BD1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ใช้หน้านี้ประกอบการแจ้งปัญหาข้อมูลลงเวลา</a:t>
            </a:r>
          </a:p>
        </p:txBody>
      </p:sp>
    </p:spTree>
    <p:extLst>
      <p:ext uri="{BB962C8B-B14F-4D97-AF65-F5344CB8AC3E}">
        <p14:creationId xmlns:p14="http://schemas.microsoft.com/office/powerpoint/2010/main" val="153820769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98C7D8-5B71-4EF4-9C5F-267C81490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ข่าวสารและการติดตามผล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F6587D-B2C4-40A2-9C05-D3A65ED7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เมนูแจ้งเตือน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ABFF2B-D298-4ED8-91D4-3463D49A1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EEB7E1-C573-479D-A5A4-DA1B78D8B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961E55-ABC6-4186-AD40-EBF6CFEAF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D2271-F9AB-4579-86C9-6EB3E44E75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4e219796534114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F9F1B4-93ED-4E2A-9B58-8A9F9EEF2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EDBBB9-82F8-476F-B2EF-0DB5A85C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เปิดไอคอนกระดิ่ง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3D68D8-B33D-4544-B4C8-71004CAA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แตะเมนู “แจ้งเตือน” ที่แถบด้านล่าง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1C0C75-4349-4314-9B5F-354E98485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352351-8513-42B2-9833-5F589FE5E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ดูประเภทและวันที่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52C998-5F95-47FA-B72A-09EB52AB8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ตรวจประกาศบริษัทหรือผลคำขอที่ส่งไว้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A4598F-9080-42C5-A9F2-8CD65FE8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CF617-B11F-4A83-AD7D-3C019EF4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แตะรายการ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5F3E9-F18C-416E-90B5-B3F35E24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เปิดเนื้อหาเพื่ออ่านรายละเอียดฉบับเต็ม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0228FC-4933-43F7-9C0B-46742ECD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88B69E-3F0A-4E14-BF8F-22450490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ตรวจรายการแจ้งเตือนเป็นประจำเพื่อไม่พลาดข้อมูลสำคัญ</a:t>
            </a:r>
          </a:p>
        </p:txBody>
      </p:sp>
    </p:spTree>
    <p:extLst>
      <p:ext uri="{BB962C8B-B14F-4D97-AF65-F5344CB8AC3E}">
        <p14:creationId xmlns:p14="http://schemas.microsoft.com/office/powerpoint/2010/main" val="159311062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ABA78B-C476-4137-BE35-B6786605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ข่าวสารและการติดตามผล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089EF-07AC-480D-9F04-8347E334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ประกาศจากบริษัท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5D8DC9-722B-4C28-9EE3-0E300C725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5217E2-4F17-44EC-98C6-1E53FA35B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BD8047-ADFD-46FC-BBC5-CBE1DE85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525780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F3B32A-A289-4600-A066-BE36E9979B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1357c50b584685"/>
          <a:stretch xmlns:a="http://schemas.openxmlformats.org/drawingml/2006/main"/>
        </p:blipFill>
        <p:spPr>
          <a:xfrm xmlns:a="http://schemas.openxmlformats.org/drawingml/2006/main">
            <a:off x="8080843" y="1809750"/>
            <a:ext cx="2793063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8555F-61A8-48EF-B483-CDDAF20F8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58FDA9-61D7-47BB-936C-BE135A7D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19526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อ่านหัวข้อและวันที่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2ED2C-C56E-4E34-B2BE-2D03190E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39077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ตรวจว่าเป็นประกาศที่เกี่ยวข้องกับตนเอง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6C2F05-BEF8-47CA-B651-9FE84BCE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12F878-251C-45B4-B7A6-DC845D48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1337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ดูภาพและเนื้อหา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9594D3-EE40-458C-89C4-BAC7F36B3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57187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อ่านรายละเอียด กำหนดการ และข้อปฏิบัติ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7E3B82-4222-4E60-8A9F-A8962581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997537-AD23-4007-8620-A824EDB8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148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ดูประกาศอื่น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8D3BE-1581-4804-BDF6-52B3FBEA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75297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เลือกหมวดหรือรายการประกาศทั้งหมดตามที่แอปแสดง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477578-E016-461C-B995-7F089B67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8A20D0-D173-4E5C-A4BA-5B68979B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หากมีข้อสงสัย ให้ติดต่อหน่วยงานเจ้าของประกาศ</a:t>
            </a:r>
          </a:p>
        </p:txBody>
      </p:sp>
    </p:spTree>
    <p:extLst>
      <p:ext uri="{BB962C8B-B14F-4D97-AF65-F5344CB8AC3E}">
        <p14:creationId xmlns:p14="http://schemas.microsoft.com/office/powerpoint/2010/main" val="51514347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228072-97A0-4C0E-8169-9A903E728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โปรไฟล์และบัญชี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3D411A-4D9E-4705-ACD7-C6ABCA1A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ข้อมูลพนักงานในโปรไฟล์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D4D9B6-B52D-4601-A202-00797445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8DF88-B84B-4070-A80C-E85B9EE5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3A3D7-6BC2-40DC-82C2-254216C7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5810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9FC4A-3336-428E-B2E0-D6307BFCFC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6cc80fbe5477c"/>
          <a:stretch xmlns:a="http://schemas.openxmlformats.org/drawingml/2006/main"/>
        </p:blipFill>
        <p:spPr>
          <a:xfrm xmlns:a="http://schemas.openxmlformats.org/drawingml/2006/main">
            <a:off x="937053" y="1809750"/>
            <a:ext cx="4174269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F1F2B-754C-4243-96AA-0167F3D8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526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ข้อมูลการทำงาน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CF38B-ACAC-47C4-9861-4B35B5D5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0982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ดูรหัสพนักงาน ตำแหน่ง แผนก และระดับ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4410A1-6BA1-4779-8C99-CA088461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337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ข้อมูลหน่วยงาน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C9422-6DD3-4FDC-BE3C-4ADA64888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9092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ตรวจหน่วยงาน หัวหน้างาน และวันที่เริ่มงาน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C1058E-F58C-4DAD-AA76-2FE598650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14825"/>
            <a:ext cx="5286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ประเภทพนักงาน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71F061-A64E-4D02-B064-99582A27D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72025"/>
            <a:ext cx="5286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ตรวจข้อมูลการจ้างที่ฝ่ายบุคคลบันทึกไว้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093372-72DD-48C8-9A26-978E5E0C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8A1BE3-E4AB-4CED-BB79-56C2507FE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81675"/>
            <a:ext cx="5095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ข้อมูลไม่ถูกต้อง ให้แจ้งฝ่ายบุคคลเพื่อแก้ไข</a:t>
            </a:r>
          </a:p>
        </p:txBody>
      </p:sp>
    </p:spTree>
    <p:extLst>
      <p:ext uri="{BB962C8B-B14F-4D97-AF65-F5344CB8AC3E}">
        <p14:creationId xmlns:p14="http://schemas.microsoft.com/office/powerpoint/2010/main" val="109591756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8B37C5-BB8F-4BA4-B0D1-06D8BCBF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โปรไฟล์และบัญชี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901CFD-3690-4413-9B68-CB783629A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ข้อมูลติดต่อและบริการส่วนตัว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570335-E44F-4D6B-8081-CF113BD2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9CDC9-890A-41C8-8242-F2C90DAA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C4D277-8502-48C2-8ED6-82BBCF84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525780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524D4-54C4-4D1D-8528-77E08A009A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3e7019955480b"/>
          <a:stretch xmlns:a="http://schemas.openxmlformats.org/drawingml/2006/main"/>
        </p:blipFill>
        <p:spPr>
          <a:xfrm xmlns:a="http://schemas.openxmlformats.org/drawingml/2006/main">
            <a:off x="7855615" y="1809750"/>
            <a:ext cx="3243520" cy="4305300"/>
          </a:xfrm>
          <a:prstGeom xmlns:a="http://schemas.openxmlformats.org/drawingml/2006/main" prst="roundRect">
            <a:avLst>
              <a:gd name="adj" fmla="val 354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C33626-1CAD-40B5-A610-C6BC56750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ข้อมูลติดต่อ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1D6C2-AD99-473F-ADD0-C05695DDF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98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ตรวจอีเมลและเบอร์โทรศัพท์ที่ระบบแสดง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13B59F-658E-4236-9AAD-5888F1EA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ประกันสังคม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42090-5624-4C75-AC97-FC67C8F9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ตรวจสถานะสิทธิประกันสังคมในโปรไฟล์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5F5430-8B66-4987-804E-0605B7A65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590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บริการและความปลอดภัย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DC3AE4-8A4C-442D-831E-8A8228811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5905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เปิด E-Slip เงินเดือน หรือเปลี่ยนรหัสผ่าน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4426C-8B78-435D-A64F-032DAB70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F8642E-9259-4397-AA70-09104A3EE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571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ข้อมูลโปรไฟล์อ้างอิงฐานข้อมูลฝ่ายบุคคล</a:t>
            </a:r>
          </a:p>
        </p:txBody>
      </p:sp>
    </p:spTree>
    <p:extLst>
      <p:ext uri="{BB962C8B-B14F-4D97-AF65-F5344CB8AC3E}">
        <p14:creationId xmlns:p14="http://schemas.microsoft.com/office/powerpoint/2010/main" val="12684769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4ABD56-1AB5-4D40-8A5A-69B4461B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การตั้งค่าระบบ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33D847-1F36-4EB7-9B9A-92FEA8D9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ภาษาและรหัสผ่าน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281EEE-42C7-4DDF-8610-32098F60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7CC38-4582-4539-A419-F43B4782D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B37F64-0795-41BE-9808-8AA27BC2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F3F6FA"/>
              </a:gs>
              <a:gs pos="100000">
                <a:srgbClr val="FFF1E6"/>
              </a:gs>
            </a:gsLst>
            <a:lin ang="2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13C0E-FC9C-4788-AC3F-5DBE8EBBE4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08fb1648bb458c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DD6BDD-8DAF-41E6-B88F-F9858CF07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389DF5-AD7B-4710-8B9C-9FF130EE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เปิดการตั้งค่า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67FCB-F338-4838-B494-21D07266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แตะสัญลักษณ์ฟันเฟืองจากหน้าโปรไฟล์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EBAC18-2A26-4D18-83D6-1D3F83EF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6F7236-B25C-4FC8-B320-7141968B4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ภาษาของแอป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9E00A8-4721-45BF-A10C-BCFEE50C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เลือกภาษาที่ใช้แสดงในแอป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472150-6C8F-4789-9094-10D852821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8C11A8-52CE-453A-BE76-667ADBBE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เปลี่ยนรหัสผ่าน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C636C4-F8BF-4B6E-A771-054F35B78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ตั้งรหัสผ่านใหม่สำหรับบัญชี TP TIME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1D63D6-381E-40F3-98CE-F899DF8D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705AFF-C645-4968-8612-972F5B227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เก็บรหัสผ่านเป็นความลับและใช้บัญชีของตนเอง</a:t>
            </a:r>
          </a:p>
        </p:txBody>
      </p:sp>
    </p:spTree>
    <p:extLst>
      <p:ext uri="{BB962C8B-B14F-4D97-AF65-F5344CB8AC3E}">
        <p14:creationId xmlns:p14="http://schemas.microsoft.com/office/powerpoint/2010/main" val="92053515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BCAE80-81FF-4787-A50F-A226AC25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การตั้งค่าระบบ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0D87BD-969A-49BA-98F0-1512484D9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ความพร้อมก่อนลงเวลา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CC8CF3-CC24-44F5-9EF9-1E796FCCF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7F62B-9877-4D1F-9DC0-E8DE2B0A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29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50183-F4DC-40EE-86F3-87A796233D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78cb624413464a"/>
          <a:stretch xmlns:a="http://schemas.openxmlformats.org/drawingml/2006/main"/>
        </p:blipFill>
        <p:spPr>
          <a:xfrm xmlns:a="http://schemas.openxmlformats.org/drawingml/2006/main">
            <a:off x="6305777" y="2076450"/>
            <a:ext cx="5057321" cy="3333750"/>
          </a:xfrm>
          <a:prstGeom xmlns:a="http://schemas.openxmlformats.org/drawingml/2006/main" prst="roundRect">
            <a:avLst>
              <a:gd name="adj" fmla="val 457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6B97D9-1B9B-4465-9A68-11138079C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พิกัดตำแหน่ง (GPS)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B3772-DDF6-4A4B-BA8D-25C4F4CFE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9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ตรวจสถานะพร้อมใช้งานและอนุญาตสิทธิ์ตำแหน่ง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559AE6-BBC9-4E90-903E-B9BDC94B4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การยืนยันใบหน้า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0C06C-D666-43E4-9E6F-7AEF2E7A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ตรวจสถานะลงทะเบียนใบหน้าให้เรียบร้อย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DD831C-0A96-40FF-88F6-65B228F1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เวลาทำงานตามกะ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1C35AE-23D8-4966-8561-20822A756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ตรวจเวลาเริ่มและสิ้นสุดตามข้อมูลพนักงาน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667723-48A2-4C0F-AB32-3E977CF49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319E41-1B54-47BD-A8B7-B52DB7211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816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หากสถานะไม่พร้อม ให้ตรวจสิทธิ์อุปกรณ์ก่อนลงเวลา</a:t>
            </a:r>
          </a:p>
        </p:txBody>
      </p:sp>
    </p:spTree>
    <p:extLst>
      <p:ext uri="{BB962C8B-B14F-4D97-AF65-F5344CB8AC3E}">
        <p14:creationId xmlns:p14="http://schemas.microsoft.com/office/powerpoint/2010/main" val="352696528"/>
      </p:ext>
    </p:extLst>
  </p:cSld>
</p:sld>
</file>

<file path=ppt/slides/slide3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0A182B"/>
            </a:gs>
            <a:gs pos="100000">
              <a:srgbClr val="183955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47AEFA-1A3F-4176-8B92-6B9CD275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การสื่อสารในองค์กร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756604-DB73-4F8E-A5AF-F4128A989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รายชื่อแชทภายในองค์กร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F8115-C0F0-4D0F-8BD6-B781C6E4C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9DACBF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9DACBF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D67C-4188-421F-A668-15DA775F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30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2F73D-8AB1-4F72-B990-37CE2134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704975"/>
            <a:ext cx="4286250" cy="4572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C3B54"/>
              </a:gs>
              <a:gs pos="100000">
                <a:srgbClr val="0F243A"/>
              </a:gs>
            </a:gsLst>
            <a:lin ang="5400000"/>
          </a:gradFill>
          <a:ln xmlns:a="http://schemas.openxmlformats.org/drawingml/2006/main" w="0">
            <a:noFill/>
          </a:ln>
        </p:spPr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E27E2E-4414-45DD-9685-FAFA822E7B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d7c607cf34c5e"/>
          <a:stretch xmlns:a="http://schemas.openxmlformats.org/drawingml/2006/main"/>
        </p:blipFill>
        <p:spPr>
          <a:xfrm xmlns:a="http://schemas.openxmlformats.org/drawingml/2006/main">
            <a:off x="1221296" y="1657350"/>
            <a:ext cx="2129409" cy="4629150"/>
          </a:xfrm>
          <a:prstGeom xmlns:a="http://schemas.openxmlformats.org/drawingml/2006/main" prst="roundRect">
            <a:avLst>
              <a:gd name="adj" fmla="val 4324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4D062E-61AD-4C70-822F-43F07D78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19621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C79143-A6D6-4169-8811-5ED73B59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9526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เปิดเมนูแชท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04A4D-BF79-4E32-AB06-F4A576C8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3907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แตะไอคอนแชทในแอป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63069-C7E5-4AF3-BA95-8EEB1B24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1432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833EAB-AE9E-4E7E-8092-22C418527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1337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เลือกแผนกและบุคคล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929FA6-3EC4-45F2-B7C4-D2BBDF69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718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เลื่อนรายชื่อเพื่อนร่วมงานตามกลุ่มแผนก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495D8-B06D-4AB8-B945-4B58B836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324350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199EFB-7561-4346-95E9-0FCA8595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314825"/>
            <a:ext cx="5953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เปิดห้องสนทนา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1FD621-D43C-45B4-94D5-84544E02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752975"/>
            <a:ext cx="59531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แตะสัญลักษณ์แชทของบุคคลที่ต้องการติดต่อ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F6C428-F691-4A56-90BA-EF029E59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5791200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EF7697-1388-4F96-A3D7-AA143E1BC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781675"/>
            <a:ext cx="638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ตรวจชื่อและแผนกของผู้รับก่อนเริ่มสนทนา</a:t>
            </a:r>
          </a:p>
        </p:txBody>
      </p:sp>
    </p:spTree>
    <p:extLst>
      <p:ext uri="{BB962C8B-B14F-4D97-AF65-F5344CB8AC3E}">
        <p14:creationId xmlns:p14="http://schemas.microsoft.com/office/powerpoint/2010/main" val="140758359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417B52-C23C-4474-AF0D-7EF8350E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การสื่อสารในองค์กร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F18B48-BC8E-4B9B-9E59-0084E41A2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ข้อความและรูปภาพในแชท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45E80B-648F-4D60-A4EC-BF20DA7E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E82FE-29E8-4452-A98C-8DABC39B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31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E63417-2ED8-4EA1-9D4A-04EC64A949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63aee36984109"/>
          <a:stretch xmlns:a="http://schemas.openxmlformats.org/drawingml/2006/main"/>
        </p:blipFill>
        <p:spPr>
          <a:xfrm xmlns:a="http://schemas.openxmlformats.org/drawingml/2006/main">
            <a:off x="6191250" y="2360794"/>
            <a:ext cx="5334000" cy="707662"/>
          </a:xfrm>
          <a:prstGeom xmlns:a="http://schemas.openxmlformats.org/drawingml/2006/main" prst="roundRect">
            <a:avLst>
              <a:gd name="adj" fmla="val 17778"/>
            </a:avLst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6332EC-5D01-4F3B-B193-F3869544A0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f1c04809f145e5"/>
          <a:stretch xmlns:a="http://schemas.openxmlformats.org/drawingml/2006/main"/>
        </p:blipFill>
        <p:spPr>
          <a:xfrm xmlns:a="http://schemas.openxmlformats.org/drawingml/2006/main">
            <a:off x="6191250" y="4243532"/>
            <a:ext cx="5334000" cy="923636"/>
          </a:xfrm>
          <a:prstGeom xmlns:a="http://schemas.openxmlformats.org/drawingml/2006/main" prst="roundRect">
            <a:avLst>
              <a:gd name="adj" fmla="val 160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482AD-7BE2-404D-96DA-4A6CB6FF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4785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7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ผู้รับและแผนก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613FD6-E9C0-4C4D-943A-6F8B4EFC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43325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7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ข้อความและรูปภาพ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4AEC21-ECA6-4C82-9753-F0CA691E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48F343-2003-4F12-9F7C-AA8A653D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019300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พิมพ์ข้อความ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044E48-AAEF-459C-B87E-3C67E07A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2457450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แตะช่องพิมพ์ด้านล่างเพื่อเริ่มการสนทนา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42737F-98EE-4335-8859-DB2FCBF81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46560D-27A5-4E4C-BCEE-CF66F7800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200400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แนบรูปภาพ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4C2814-D916-4945-B37B-12111AFF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3638550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เลือกถ่ายภาพหรือเลือกรูปจากคลังภาพ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70BDA9-7CFA-4807-8926-C566255C5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91025"/>
            <a:ext cx="43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8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26CFB-0A0A-4A1D-A2D8-A3A8AEBB7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381500"/>
            <a:ext cx="4238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025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025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ตรวจแล้วส่ง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59B53D-8FFE-4E5F-8F13-39833669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4819650"/>
            <a:ext cx="42386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72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ทบทวนผู้รับและข้อความให้ถูกต้องก่อนกดส่ง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2EF240-A1FA-4E7D-92C1-A1F87364C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3575"/>
            <a:ext cx="381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10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C202AA-583E-49FD-9864-8FF50CAB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73405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5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ใช้ข้อความที่ชัดเจนและให้ข้อมูลเรื่องงานที่จำเป็น</a:t>
            </a:r>
          </a:p>
        </p:txBody>
      </p:sp>
    </p:spTree>
    <p:extLst>
      <p:ext uri="{BB962C8B-B14F-4D97-AF65-F5344CB8AC3E}">
        <p14:creationId xmlns:p14="http://schemas.microsoft.com/office/powerpoint/2010/main" val="36838632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18DC49-5347-4ABD-B67C-6558EA913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47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2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2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สรุปการใช้งาน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2A50F-5BA6-439C-89E8-B35F3039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71525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33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กิจวัตรในวันทำงาน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ABEE5F-160C-4CF9-9C53-2866092E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00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975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975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TP TIME V2   บริษัท ธีภพกรุ๊ป จำกัด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570AA-B26A-4390-BCEB-DF8592D9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008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12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112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32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97E4CF-5512-4E46-9009-681AE87E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7167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3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13139-99CE-4D6B-AD18-8C78AB83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97167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เริ่มงาน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A142F-B9D5-4638-A59B-181286DF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1971675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สแกนเข้างานและตรวจผลบันทึก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7AC29-A7F0-453F-A31D-067BEB4E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6225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3E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16A93-6A84-4446-B665-8C3C95209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3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F5BB14-E05D-432C-9262-3B68E35FB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9432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พักและกลับมาทำงาน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A82E3D-C07C-4947-9781-4D28D1AC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943225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ลงเวลาออกและเข้าใหม่ตามขั้นตอนของหน่วยงาน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96E72A-163C-4C91-A6E7-E96BA106B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73380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3E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0A5D56-2560-4BD7-857B-B95339FE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1477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3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59DB26-F388-4252-A44C-3073C641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1477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จบงาน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49629D-831B-48BF-8FB5-7B578EAB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914775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สแกนออกงาน และตรวจคำขอ OT เมื่อเกี่ยวข้อง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1D4ED5-A845-4F45-950B-52C292B2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705350"/>
            <a:ext cx="9334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3E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FD5717-64A9-4179-87B4-8CBC2AE7F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86325"/>
            <a:ext cx="1047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375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375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8B4CF4-C932-44C8-B917-8FD256FB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886325"/>
            <a:ext cx="314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defPPr>
            <a:lvl1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1pPr>
            <a:lvl2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2pPr>
            <a:lvl3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3pPr>
            <a:lvl4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4pPr>
            <a:lvl5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5pPr>
            <a:lvl6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6pPr>
            <a:lvl7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7pPr>
            <a:lvl8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8pPr>
            <a:lvl9pPr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2100" b="1">
                <a:solidFill>
                  <a:srgbClr val="18283C"/>
                </a:solidFill>
                <a:latin typeface="Sarabun"/>
                <a:ea typeface="Sarabun"/>
                <a:cs typeface="Sarabun"/>
              </a:defRPr>
            </a:pPr>
            <a:r>
              <a:rPr sz="2100" b="1">
                <a:solidFill>
                  <a:srgbClr val="18283C"/>
                </a:solidFill>
                <a:latin typeface="Sarabun"/>
                <a:ea typeface="Sarabun"/>
                <a:cs typeface="Sarabun"/>
              </a:rPr>
              <a:t>ก่อนปิดวัน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B4E3C9-ED6D-48AB-9D67-13B01764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886325"/>
            <a:ext cx="590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627187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627187"/>
                </a:solidFill>
                <a:latin typeface="Sarabun"/>
                <a:ea typeface="Sarabun"/>
                <a:cs typeface="Sarabun"/>
              </a:rPr>
              <a:t>ตรวจภาพรวม ประวัติลงเวลา และรายการแจ้งเตือน</a:t>
            </a:r>
          </a:p>
        </p:txBody>
      </p:sp>
    </p:spTree>
    <p:extLst>
      <p:ext uri="{BB962C8B-B14F-4D97-AF65-F5344CB8AC3E}">
        <p14:creationId xmlns:p14="http://schemas.microsoft.com/office/powerpoint/2010/main" val="153902964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101F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D44EF-4F49-451C-85F5-F42BC7545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"/>
            <a:ext cx="1066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defPPr>
            <a:lvl1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1pPr>
            <a:lvl2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2pPr>
            <a:lvl3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3pPr>
            <a:lvl4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4pPr>
            <a:lvl5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5pPr>
            <a:lvl6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6pPr>
            <a:lvl7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7pPr>
            <a:lvl8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8pPr>
            <a:lvl9pPr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425" b="1">
                <a:solidFill>
                  <a:srgbClr val="FFAD71"/>
                </a:solidFill>
                <a:latin typeface="Sarabun"/>
                <a:ea typeface="Sarabun"/>
                <a:cs typeface="Sarabun"/>
              </a:defRPr>
            </a:pPr>
            <a:r>
              <a:rPr sz="1425" b="1">
                <a:solidFill>
                  <a:srgbClr val="FFAD71"/>
                </a:solidFill>
                <a:latin typeface="Sarabun"/>
                <a:ea typeface="Sarabun"/>
                <a:cs typeface="Sarabun"/>
              </a:rPr>
              <a:t>การติดต่อฝ่ายบุคคล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956734-80A2-424B-BF35-36B0554F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10810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405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ลืมสแกนใบหน้า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84A3C-1355-4B53-9DDB-1D4BCAD2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71700"/>
            <a:ext cx="10810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4050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4050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หรือต้องการสลับวันหยุด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9F023-745B-450E-BEA5-CFBA92680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67075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defPPr>
            <a:lvl1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1pPr>
            <a:lvl2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2pPr>
            <a:lvl3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3pPr>
            <a:lvl4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4pPr>
            <a:lvl5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5pPr>
            <a:lvl6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6pPr>
            <a:lvl7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7pPr>
            <a:lvl8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8pPr>
            <a:lvl9pPr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3600" b="1">
                <a:solidFill>
                  <a:srgbClr val="F26101"/>
                </a:solidFill>
                <a:latin typeface="Sarabun"/>
                <a:ea typeface="Sarabun"/>
                <a:cs typeface="Sarabun"/>
              </a:defRPr>
            </a:pPr>
            <a:r>
              <a:rPr sz="3600" b="1">
                <a:solidFill>
                  <a:srgbClr val="F26101"/>
                </a:solidFill>
                <a:latin typeface="Sarabun"/>
                <a:ea typeface="Sarabun"/>
                <a:cs typeface="Sarabun"/>
              </a:rPr>
              <a:t>ติดต่อฝ่ายบุคคลทันที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D8AEB-5EDB-4AE1-97C3-0E258CE2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5292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แจ้งชื่อ รหัสพนักงาน วันที่ และรายละเอียดที่เกี่ยวข้อง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14B61A-A146-45F0-A6A7-E0356CDB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10125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defPPr>
            <a:lvl1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1pPr>
            <a:lvl2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2pPr>
            <a:lvl3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3pPr>
            <a:lvl4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4pPr>
            <a:lvl5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5pPr>
            <a:lvl6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6pPr>
            <a:lvl7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7pPr>
            <a:lvl8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8pPr>
            <a:lvl9pPr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800" b="0">
                <a:solidFill>
                  <a:srgbClr val="CAD4E1"/>
                </a:solidFill>
                <a:latin typeface="Sarabun"/>
                <a:ea typeface="Sarabun"/>
                <a:cs typeface="Sarabun"/>
              </a:defRPr>
            </a:pPr>
            <a:r>
              <a:rPr sz="1800" b="0">
                <a:solidFill>
                  <a:srgbClr val="CAD4E1"/>
                </a:solidFill>
                <a:latin typeface="Sarabun"/>
                <a:ea typeface="Sarabun"/>
                <a:cs typeface="Sarabun"/>
              </a:rPr>
              <a:t>แนบภาพหน้าจอเมื่อพบปัญหาการใช้งาน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747D4-EAF1-4157-A6F4-7560F52A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15000"/>
            <a:ext cx="1047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defPPr>
            <a:lvl1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1pPr>
            <a:lvl2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2pPr>
            <a:lvl3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3pPr>
            <a:lvl4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4pPr>
            <a:lvl5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5pPr>
            <a:lvl6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6pPr>
            <a:lvl7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7pPr>
            <a:lvl8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8pPr>
            <a:lvl9pPr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Sarabun"/>
                <a:ea typeface="Sarabun"/>
                <a:cs typeface="Sarabun"/>
              </a:defRPr>
            </a:pPr>
            <a:r>
              <a:rPr sz="1725" b="1">
                <a:solidFill>
                  <a:srgbClr val="FFFFFF"/>
                </a:solidFill>
                <a:latin typeface="Sarabun"/>
                <a:ea typeface="Sarabun"/>
                <a:cs typeface="Sarabun"/>
              </a:rPr>
              <a:t>พัฒนาโดย วีรพล ณ ชำนาญ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E066DF-7CD8-48E9-8659-2CA3E592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05525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defPPr>
            <a:lvl1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1pPr>
            <a:lvl2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2pPr>
            <a:lvl3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3pPr>
            <a:lvl4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4pPr>
            <a:lvl5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5pPr>
            <a:lvl6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6pPr>
            <a:lvl7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7pPr>
            <a:lvl8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8pPr>
            <a:lvl9pPr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lvl9pPr>
          </a:lstStyle>
          <a:p xmlns:a="http://schemas.openxmlformats.org/drawingml/2006/main">
            <a:pPr>
              <a:lnSpc>
                <a:spcPct val="120000"/>
              </a:lnSpc>
              <a:buNone/>
              <a:defRPr sz="1500" b="0">
                <a:solidFill>
                  <a:srgbClr val="91A1B7"/>
                </a:solidFill>
                <a:latin typeface="Sarabun"/>
                <a:ea typeface="Sarabun"/>
                <a:cs typeface="Sarabun"/>
              </a:defRPr>
            </a:pPr>
            <a:r>
              <a:rPr sz="1500" b="0">
                <a:solidFill>
                  <a:srgbClr val="91A1B7"/>
                </a:solidFill>
                <a:latin typeface="Sarabun"/>
                <a:ea typeface="Sarabun"/>
                <a:cs typeface="Sarabun"/>
              </a:rPr>
              <a:t>บริษัท ธีภพกรุ๊ป จำกัด</a:t>
            </a:r>
          </a:p>
        </p:txBody>
      </p:sp>
    </p:spTree>
    <p:extLst>
      <p:ext uri="{BB962C8B-B14F-4D97-AF65-F5344CB8AC3E}">
        <p14:creationId xmlns:p14="http://schemas.microsoft.com/office/powerpoint/2010/main" val="9481428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2026-10-22T03:38:33.5660000Z</dcterms:created>
  <dcterms:modified xsi:type="dcterms:W3CDTF">2026-10-22T03:38:33.5660000Z</dcterms:modified>
</coreProperties>
</file>